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 id="2147483833" r:id="rId5"/>
  </p:sldMasterIdLst>
  <p:notesMasterIdLst>
    <p:notesMasterId r:id="rId11"/>
  </p:notesMasterIdLst>
  <p:handoutMasterIdLst>
    <p:handoutMasterId r:id="rId12"/>
  </p:handoutMasterIdLst>
  <p:sldIdLst>
    <p:sldId id="383" r:id="rId6"/>
    <p:sldId id="384" r:id="rId7"/>
    <p:sldId id="410" r:id="rId8"/>
    <p:sldId id="415" r:id="rId9"/>
    <p:sldId id="414" r:id="rId10"/>
  </p:sldIdLst>
  <p:sldSz cx="12192000" cy="6858000"/>
  <p:notesSz cx="6819900" cy="9918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63" userDrawn="1">
          <p15:clr>
            <a:srgbClr val="A4A3A4"/>
          </p15:clr>
        </p15:guide>
      </p15:sldGuideLst>
    </p:ext>
    <p:ext uri="{2D200454-40CA-4A62-9FC3-DE9A4176ACB9}">
      <p15:notesGuideLst xmlns:p15="http://schemas.microsoft.com/office/powerpoint/2012/main">
        <p15:guide id="1" orient="horz" pos="3124">
          <p15:clr>
            <a:srgbClr val="A4A3A4"/>
          </p15:clr>
        </p15:guide>
        <p15:guide id="2" pos="214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ck Tame" initials="" lastIdx="14" clrIdx="0"/>
  <p:cmAuthor id="1" name="Alannah Moore" initials="AM" lastIdx="8" clrIdx="1">
    <p:extLst>
      <p:ext uri="{19B8F6BF-5375-455C-9EA6-DF929625EA0E}">
        <p15:presenceInfo xmlns:p15="http://schemas.microsoft.com/office/powerpoint/2012/main" userId="S-1-5-21-3395633391-1056876279-2190228709-10185" providerId="AD"/>
      </p:ext>
    </p:extLst>
  </p:cmAuthor>
  <p:cmAuthor id="2" name="Maxine Marynicz" initials="MM" lastIdx="2" clrIdx="2">
    <p:extLst>
      <p:ext uri="{19B8F6BF-5375-455C-9EA6-DF929625EA0E}">
        <p15:presenceInfo xmlns:p15="http://schemas.microsoft.com/office/powerpoint/2012/main" userId="S-1-5-21-3395633391-1056876279-2190228709-17630" providerId="AD"/>
      </p:ext>
    </p:extLst>
  </p:cmAuthor>
  <p:cmAuthor id="3" name="Lynda Taylor" initials="LT" lastIdx="4" clrIdx="3">
    <p:extLst>
      <p:ext uri="{19B8F6BF-5375-455C-9EA6-DF929625EA0E}">
        <p15:presenceInfo xmlns:p15="http://schemas.microsoft.com/office/powerpoint/2012/main" userId="S::LyndaT@zincmedia.com::556c8458-860a-4557-afa7-07162d7bb6f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4A80"/>
    <a:srgbClr val="014A81"/>
    <a:srgbClr val="5FB9F5"/>
    <a:srgbClr val="994392"/>
    <a:srgbClr val="3C96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34" autoAdjust="0"/>
    <p:restoredTop sz="59728" autoAdjust="0"/>
  </p:normalViewPr>
  <p:slideViewPr>
    <p:cSldViewPr snapToGrid="0">
      <p:cViewPr varScale="1">
        <p:scale>
          <a:sx n="53" d="100"/>
          <a:sy n="53" d="100"/>
        </p:scale>
        <p:origin x="1230" y="78"/>
      </p:cViewPr>
      <p:guideLst>
        <p:guide orient="horz" pos="2137"/>
        <p:guide pos="3863"/>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6330"/>
    </p:cViewPr>
  </p:sorterViewPr>
  <p:notesViewPr>
    <p:cSldViewPr snapToGrid="0">
      <p:cViewPr varScale="1">
        <p:scale>
          <a:sx n="63" d="100"/>
          <a:sy n="63" d="100"/>
        </p:scale>
        <p:origin x="2928" y="90"/>
      </p:cViewPr>
      <p:guideLst>
        <p:guide orient="horz" pos="3124"/>
        <p:guide pos="214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290" cy="49765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63032" y="0"/>
            <a:ext cx="2955290" cy="497658"/>
          </a:xfrm>
          <a:prstGeom prst="rect">
            <a:avLst/>
          </a:prstGeom>
        </p:spPr>
        <p:txBody>
          <a:bodyPr vert="horz" lIns="91440" tIns="45720" rIns="91440" bIns="45720" rtlCol="0"/>
          <a:lstStyle>
            <a:lvl1pPr algn="r">
              <a:defRPr sz="1200"/>
            </a:lvl1pPr>
          </a:lstStyle>
          <a:p>
            <a:fld id="{742ACDF9-4F45-4109-853B-A37C0C97C5EC}" type="datetimeFigureOut">
              <a:rPr lang="en-GB" smtClean="0"/>
              <a:t>25/11/2020</a:t>
            </a:fld>
            <a:endParaRPr lang="en-GB" dirty="0"/>
          </a:p>
        </p:txBody>
      </p:sp>
      <p:sp>
        <p:nvSpPr>
          <p:cNvPr id="4" name="Footer Placeholder 3"/>
          <p:cNvSpPr>
            <a:spLocks noGrp="1"/>
          </p:cNvSpPr>
          <p:nvPr>
            <p:ph type="ftr" sz="quarter" idx="2"/>
          </p:nvPr>
        </p:nvSpPr>
        <p:spPr>
          <a:xfrm>
            <a:off x="0" y="9421044"/>
            <a:ext cx="2955290" cy="497656"/>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63032" y="9421044"/>
            <a:ext cx="2955290" cy="497656"/>
          </a:xfrm>
          <a:prstGeom prst="rect">
            <a:avLst/>
          </a:prstGeom>
        </p:spPr>
        <p:txBody>
          <a:bodyPr vert="horz" lIns="91440" tIns="45720" rIns="91440" bIns="45720" rtlCol="0" anchor="b"/>
          <a:lstStyle>
            <a:lvl1pPr algn="r">
              <a:defRPr sz="1200"/>
            </a:lvl1pPr>
          </a:lstStyle>
          <a:p>
            <a:fld id="{9209A2A3-375C-41D2-B2CA-0E9F49BC0D0C}" type="slidenum">
              <a:rPr lang="en-GB" smtClean="0"/>
              <a:t>‹#›</a:t>
            </a:fld>
            <a:endParaRPr lang="en-GB" dirty="0"/>
          </a:p>
        </p:txBody>
      </p:sp>
    </p:spTree>
    <p:extLst>
      <p:ext uri="{BB962C8B-B14F-4D97-AF65-F5344CB8AC3E}">
        <p14:creationId xmlns:p14="http://schemas.microsoft.com/office/powerpoint/2010/main" val="2261235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290" cy="49765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63032" y="0"/>
            <a:ext cx="2955290" cy="497658"/>
          </a:xfrm>
          <a:prstGeom prst="rect">
            <a:avLst/>
          </a:prstGeom>
        </p:spPr>
        <p:txBody>
          <a:bodyPr vert="horz" lIns="91440" tIns="45720" rIns="91440" bIns="45720" rtlCol="0"/>
          <a:lstStyle>
            <a:lvl1pPr algn="r">
              <a:defRPr sz="1200"/>
            </a:lvl1pPr>
          </a:lstStyle>
          <a:p>
            <a:fld id="{58FD1BCE-2196-4369-8FA8-A36E2593F3F9}" type="datetimeFigureOut">
              <a:rPr lang="en-GB" smtClean="0"/>
              <a:t>25/11/2020</a:t>
            </a:fld>
            <a:endParaRPr lang="en-GB" dirty="0"/>
          </a:p>
        </p:txBody>
      </p:sp>
      <p:sp>
        <p:nvSpPr>
          <p:cNvPr id="4" name="Slide Image Placeholder 3"/>
          <p:cNvSpPr>
            <a:spLocks noGrp="1" noRot="1" noChangeAspect="1"/>
          </p:cNvSpPr>
          <p:nvPr>
            <p:ph type="sldImg" idx="2"/>
          </p:nvPr>
        </p:nvSpPr>
        <p:spPr>
          <a:xfrm>
            <a:off x="434975" y="1239838"/>
            <a:ext cx="5949950" cy="334803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1990" y="4773374"/>
            <a:ext cx="5455920" cy="3905488"/>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9421044"/>
            <a:ext cx="2955290" cy="497656"/>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63032" y="9421044"/>
            <a:ext cx="2955290" cy="497656"/>
          </a:xfrm>
          <a:prstGeom prst="rect">
            <a:avLst/>
          </a:prstGeom>
        </p:spPr>
        <p:txBody>
          <a:bodyPr vert="horz" lIns="91440" tIns="45720" rIns="91440" bIns="45720" rtlCol="0" anchor="b"/>
          <a:lstStyle>
            <a:lvl1pPr algn="r">
              <a:defRPr sz="1200"/>
            </a:lvl1pPr>
          </a:lstStyle>
          <a:p>
            <a:fld id="{5D9F5426-27A5-4531-AEAF-F216ECB52FC1}" type="slidenum">
              <a:rPr lang="en-GB" smtClean="0"/>
              <a:t>‹#›</a:t>
            </a:fld>
            <a:endParaRPr lang="en-GB" dirty="0"/>
          </a:p>
        </p:txBody>
      </p:sp>
    </p:spTree>
    <p:extLst>
      <p:ext uri="{BB962C8B-B14F-4D97-AF65-F5344CB8AC3E}">
        <p14:creationId xmlns:p14="http://schemas.microsoft.com/office/powerpoint/2010/main" val="1339084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b="1"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2pPr>
    <a:lvl3pPr marL="9144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a:t>
            </a:r>
          </a:p>
          <a:p>
            <a:r>
              <a:rPr lang="en-US" b="0" dirty="0"/>
              <a:t>This slide</a:t>
            </a:r>
            <a:r>
              <a:rPr lang="en-US" b="0" baseline="0" dirty="0"/>
              <a:t> introduces the Design for Everybody activity. </a:t>
            </a:r>
          </a:p>
        </p:txBody>
      </p:sp>
      <p:sp>
        <p:nvSpPr>
          <p:cNvPr id="4" name="Slide Number Placeholder 3"/>
          <p:cNvSpPr>
            <a:spLocks noGrp="1"/>
          </p:cNvSpPr>
          <p:nvPr>
            <p:ph type="sldNum" sz="quarter" idx="10"/>
          </p:nvPr>
        </p:nvSpPr>
        <p:spPr/>
        <p:txBody>
          <a:bodyPr/>
          <a:lstStyle/>
          <a:p>
            <a:fld id="{5D9F5426-27A5-4531-AEAF-F216ECB52FC1}" type="slidenum">
              <a:rPr lang="en-GB" smtClean="0"/>
              <a:t>1</a:t>
            </a:fld>
            <a:endParaRPr lang="en-GB" dirty="0"/>
          </a:p>
        </p:txBody>
      </p:sp>
    </p:spTree>
    <p:extLst>
      <p:ext uri="{BB962C8B-B14F-4D97-AF65-F5344CB8AC3E}">
        <p14:creationId xmlns:p14="http://schemas.microsoft.com/office/powerpoint/2010/main" val="3062048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Learning</a:t>
            </a:r>
            <a:r>
              <a:rPr lang="en-US" baseline="0" dirty="0"/>
              <a:t> Objectives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Introduce the learning objectives</a:t>
            </a:r>
            <a:r>
              <a:rPr lang="en-US" b="0" baseline="0" dirty="0"/>
              <a:t> for todays session by reading through this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The key terminology will be explained in subsequent slides.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 typeface="Arial"/>
              <a:buNone/>
              <a:tabLst/>
              <a:defRPr/>
            </a:pPr>
            <a:r>
              <a:rPr lang="en-US" b="0" baseline="0" dirty="0"/>
              <a:t>In addition, you may wish to define problem solving and creativity for the purposes of this session. This lesson will focus on the problem-solving steps 6-10 and creativity steps 4 and 10 from the Skills Builder framework.</a:t>
            </a:r>
          </a:p>
          <a:p>
            <a:endParaRPr lang="en-US" dirty="0"/>
          </a:p>
        </p:txBody>
      </p:sp>
      <p:sp>
        <p:nvSpPr>
          <p:cNvPr id="4" name="Slide Number Placeholder 3"/>
          <p:cNvSpPr>
            <a:spLocks noGrp="1"/>
          </p:cNvSpPr>
          <p:nvPr>
            <p:ph type="sldNum" sz="quarter" idx="10"/>
          </p:nvPr>
        </p:nvSpPr>
        <p:spPr/>
        <p:txBody>
          <a:bodyPr/>
          <a:lstStyle/>
          <a:p>
            <a:fld id="{5D9F5426-27A5-4531-AEAF-F216ECB52FC1}" type="slidenum">
              <a:rPr lang="en-GB" smtClean="0"/>
              <a:t>2</a:t>
            </a:fld>
            <a:endParaRPr lang="en-GB" dirty="0"/>
          </a:p>
        </p:txBody>
      </p:sp>
    </p:spTree>
    <p:extLst>
      <p:ext uri="{BB962C8B-B14F-4D97-AF65-F5344CB8AC3E}">
        <p14:creationId xmlns:p14="http://schemas.microsoft.com/office/powerpoint/2010/main" val="3062048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Universal</a:t>
            </a:r>
            <a:r>
              <a:rPr lang="en-US" baseline="0" dirty="0"/>
              <a:t> Design</a:t>
            </a:r>
            <a:endParaRPr lang="en-US" dirty="0"/>
          </a:p>
          <a:p>
            <a:r>
              <a:rPr lang="en-US" b="0" dirty="0"/>
              <a:t>Use this slide to introduce the work of Customer Experience Designers and the concept</a:t>
            </a:r>
            <a:r>
              <a:rPr lang="en-US" b="0" baseline="0" dirty="0"/>
              <a:t> of Universal Design. Customer Experience (CX) Designers are responsible for the customer experience of all customers, including the interior design of stations and trains.</a:t>
            </a:r>
          </a:p>
          <a:p>
            <a:endParaRPr lang="en-US" b="0" baseline="0" dirty="0"/>
          </a:p>
          <a:p>
            <a:r>
              <a:rPr lang="en-US" b="0" baseline="0" dirty="0"/>
              <a:t>Students should then complete Challenge 1: Waiting Room Specification. </a:t>
            </a:r>
          </a:p>
          <a:p>
            <a:r>
              <a:rPr lang="en-US" b="0" baseline="0" dirty="0"/>
              <a:t>Ensure that your students understand how to write a design specification:</a:t>
            </a:r>
          </a:p>
          <a:p>
            <a:pPr marL="171450" indent="-171450">
              <a:buFont typeface="Arial"/>
              <a:buChar char="•"/>
            </a:pPr>
            <a:r>
              <a:rPr lang="en-US" b="0" baseline="0" dirty="0"/>
              <a:t>Each point should be justified</a:t>
            </a:r>
            <a:endParaRPr lang="en-US" b="0" baseline="0" dirty="0">
              <a:solidFill>
                <a:srgbClr val="FF0000"/>
              </a:solidFill>
            </a:endParaRPr>
          </a:p>
          <a:p>
            <a:pPr marL="171450" indent="-171450">
              <a:buFont typeface="Arial"/>
              <a:buChar char="•"/>
            </a:pPr>
            <a:r>
              <a:rPr lang="en-US" b="0" baseline="0" dirty="0"/>
              <a:t>Each point should highlight what the design does and why it is needed. </a:t>
            </a:r>
          </a:p>
          <a:p>
            <a:pPr marL="171450" indent="-171450">
              <a:buFont typeface="Arial"/>
              <a:buChar char="•"/>
            </a:pPr>
            <a:endParaRPr lang="en-US" b="0" baseline="0" dirty="0"/>
          </a:p>
          <a:p>
            <a:pPr marL="0" indent="0">
              <a:buFont typeface="Arial"/>
              <a:buNone/>
            </a:pPr>
            <a:r>
              <a:rPr lang="en-US" b="0" baseline="0" dirty="0"/>
              <a:t>The first specification has been completed to show an example.</a:t>
            </a:r>
          </a:p>
          <a:p>
            <a:pPr marL="0" indent="0">
              <a:buFont typeface="Arial"/>
              <a:buNone/>
            </a:pPr>
            <a:endParaRPr lang="en-US" b="0" baseline="0" dirty="0"/>
          </a:p>
        </p:txBody>
      </p:sp>
      <p:sp>
        <p:nvSpPr>
          <p:cNvPr id="4" name="Slide Number Placeholder 3"/>
          <p:cNvSpPr>
            <a:spLocks noGrp="1"/>
          </p:cNvSpPr>
          <p:nvPr>
            <p:ph type="sldNum" sz="quarter" idx="10"/>
          </p:nvPr>
        </p:nvSpPr>
        <p:spPr/>
        <p:txBody>
          <a:bodyPr/>
          <a:lstStyle/>
          <a:p>
            <a:fld id="{5D9F5426-27A5-4531-AEAF-F216ECB52FC1}" type="slidenum">
              <a:rPr lang="en-GB" smtClean="0"/>
              <a:t>3</a:t>
            </a:fld>
            <a:endParaRPr lang="en-GB" dirty="0"/>
          </a:p>
        </p:txBody>
      </p:sp>
    </p:spTree>
    <p:extLst>
      <p:ext uri="{BB962C8B-B14F-4D97-AF65-F5344CB8AC3E}">
        <p14:creationId xmlns:p14="http://schemas.microsoft.com/office/powerpoint/2010/main" val="3062048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Product Analysis</a:t>
            </a:r>
          </a:p>
          <a:p>
            <a:r>
              <a:rPr lang="en-GB" b="0" baseline="0" dirty="0"/>
              <a:t>Use this slide to introduce more themes including different types of disabilities</a:t>
            </a:r>
            <a:r>
              <a:rPr lang="en-US" b="0" baseline="0" dirty="0"/>
              <a:t> that must be considered when designing. </a:t>
            </a:r>
          </a:p>
          <a:p>
            <a:r>
              <a:rPr lang="en-US" b="0" baseline="0" dirty="0"/>
              <a:t>Students should then complete Challenge 2: Product Analysis. Students could choose an everyday furniture product such as a school desk or chair, or a fixture or fitting such as a door handle.</a:t>
            </a:r>
          </a:p>
          <a:p>
            <a:r>
              <a:rPr lang="en-US" b="0" baseline="0" dirty="0"/>
              <a:t>Students should be encouraged to make an accurate sketch. You could extend this to include an orthographic projection. Students should annotate the design, evaluating it for its universality and suggest improvements.</a:t>
            </a:r>
          </a:p>
          <a:p>
            <a:r>
              <a:rPr lang="en-US" b="0" baseline="0" dirty="0"/>
              <a:t>Students should then list two improvements they could make to make this product more assessable.</a:t>
            </a:r>
          </a:p>
        </p:txBody>
      </p:sp>
      <p:sp>
        <p:nvSpPr>
          <p:cNvPr id="4" name="Slide Number Placeholder 3"/>
          <p:cNvSpPr>
            <a:spLocks noGrp="1"/>
          </p:cNvSpPr>
          <p:nvPr>
            <p:ph type="sldNum" sz="quarter" idx="10"/>
          </p:nvPr>
        </p:nvSpPr>
        <p:spPr/>
        <p:txBody>
          <a:bodyPr/>
          <a:lstStyle/>
          <a:p>
            <a:fld id="{5D9F5426-27A5-4531-AEAF-F216ECB52FC1}" type="slidenum">
              <a:rPr lang="en-GB" smtClean="0"/>
              <a:t>4</a:t>
            </a:fld>
            <a:endParaRPr lang="en-GB" dirty="0"/>
          </a:p>
        </p:txBody>
      </p:sp>
    </p:spTree>
    <p:extLst>
      <p:ext uri="{BB962C8B-B14F-4D97-AF65-F5344CB8AC3E}">
        <p14:creationId xmlns:p14="http://schemas.microsoft.com/office/powerpoint/2010/main" val="3062048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Plenary</a:t>
            </a:r>
          </a:p>
          <a:p>
            <a:r>
              <a:rPr lang="en-GB" b="0" dirty="0"/>
              <a:t>Use these questions to review the learning</a:t>
            </a:r>
            <a:r>
              <a:rPr lang="en-US" b="0" baseline="0" dirty="0"/>
              <a:t> and return to the objectives set at the beginning of the lesson. This also provides students with a chance to show off what they have learned and to share ideas and skills.</a:t>
            </a:r>
          </a:p>
          <a:p>
            <a:endParaRPr lang="en-US" b="0" baseline="0" dirty="0"/>
          </a:p>
          <a:p>
            <a:r>
              <a:rPr lang="en-US" b="0" baseline="0" dirty="0"/>
              <a:t>Students should be guided to reflect on the importance of including a range of people in design research, including people of all ages and with </a:t>
            </a:r>
            <a:r>
              <a:rPr lang="en-US" b="0" baseline="0"/>
              <a:t>different disabilities, </a:t>
            </a:r>
            <a:r>
              <a:rPr lang="en-US" b="0" baseline="0" dirty="0"/>
              <a:t>to ensure that products and spaces work for everyone. </a:t>
            </a:r>
          </a:p>
        </p:txBody>
      </p:sp>
      <p:sp>
        <p:nvSpPr>
          <p:cNvPr id="4" name="Slide Number Placeholder 3"/>
          <p:cNvSpPr>
            <a:spLocks noGrp="1"/>
          </p:cNvSpPr>
          <p:nvPr>
            <p:ph type="sldNum" sz="quarter" idx="10"/>
          </p:nvPr>
        </p:nvSpPr>
        <p:spPr/>
        <p:txBody>
          <a:bodyPr/>
          <a:lstStyle/>
          <a:p>
            <a:fld id="{5D9F5426-27A5-4531-AEAF-F216ECB52FC1}" type="slidenum">
              <a:rPr lang="en-GB" smtClean="0"/>
              <a:t>5</a:t>
            </a:fld>
            <a:endParaRPr lang="en-GB" dirty="0"/>
          </a:p>
        </p:txBody>
      </p:sp>
    </p:spTree>
    <p:extLst>
      <p:ext uri="{BB962C8B-B14F-4D97-AF65-F5344CB8AC3E}">
        <p14:creationId xmlns:p14="http://schemas.microsoft.com/office/powerpoint/2010/main" val="3062048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sv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10.jpg"/><Relationship Id="rId4" Type="http://schemas.openxmlformats.org/officeDocument/2006/relationships/image" Target="../media/image9.jpeg"/></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1.xml"/><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sv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10.jpg"/><Relationship Id="rId4" Type="http://schemas.openxmlformats.org/officeDocument/2006/relationships/image" Target="../media/image9.jpeg"/></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2.xml"/><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HS2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ED04F-D75B-4E27-9BD7-FCD6C3E29D18}"/>
              </a:ext>
            </a:extLst>
          </p:cNvPr>
          <p:cNvSpPr>
            <a:spLocks noGrp="1"/>
          </p:cNvSpPr>
          <p:nvPr>
            <p:ph type="ctrTitle" hasCustomPrompt="1"/>
          </p:nvPr>
        </p:nvSpPr>
        <p:spPr>
          <a:xfrm>
            <a:off x="457200" y="2293506"/>
            <a:ext cx="10494169" cy="846113"/>
          </a:xfrm>
        </p:spPr>
        <p:txBody>
          <a:bodyPr anchor="t"/>
          <a:lstStyle>
            <a:lvl1pPr algn="l">
              <a:defRPr sz="5400"/>
            </a:lvl1pPr>
          </a:lstStyle>
          <a:p>
            <a:r>
              <a:rPr lang="en-US" dirty="0"/>
              <a:t>Click to add title</a:t>
            </a:r>
            <a:endParaRPr lang="en-GB" dirty="0"/>
          </a:p>
        </p:txBody>
      </p:sp>
      <p:sp>
        <p:nvSpPr>
          <p:cNvPr id="3" name="Subtitle 2">
            <a:extLst>
              <a:ext uri="{FF2B5EF4-FFF2-40B4-BE49-F238E27FC236}">
                <a16:creationId xmlns:a16="http://schemas.microsoft.com/office/drawing/2014/main" id="{DB07B812-FB6A-477C-A589-733D5079CE05}"/>
              </a:ext>
            </a:extLst>
          </p:cNvPr>
          <p:cNvSpPr>
            <a:spLocks noGrp="1"/>
          </p:cNvSpPr>
          <p:nvPr>
            <p:ph type="subTitle" idx="1" hasCustomPrompt="1"/>
          </p:nvPr>
        </p:nvSpPr>
        <p:spPr>
          <a:xfrm>
            <a:off x="457199" y="3139619"/>
            <a:ext cx="10494169" cy="899888"/>
          </a:xfrm>
        </p:spPr>
        <p:txBody>
          <a:bodyPr/>
          <a:lstStyle>
            <a:lvl1pPr marL="0" indent="0" algn="l">
              <a:buNone/>
              <a:defRPr sz="22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endParaRPr lang="en-GB" dirty="0"/>
          </a:p>
        </p:txBody>
      </p:sp>
      <p:grpSp>
        <p:nvGrpSpPr>
          <p:cNvPr id="9" name="Group 4">
            <a:extLst>
              <a:ext uri="{FF2B5EF4-FFF2-40B4-BE49-F238E27FC236}">
                <a16:creationId xmlns:a16="http://schemas.microsoft.com/office/drawing/2014/main" id="{37430850-897C-49AE-AC19-9DED89782524}"/>
              </a:ext>
            </a:extLst>
          </p:cNvPr>
          <p:cNvGrpSpPr>
            <a:grpSpLocks noChangeAspect="1"/>
          </p:cNvGrpSpPr>
          <p:nvPr/>
        </p:nvGrpSpPr>
        <p:grpSpPr bwMode="auto">
          <a:xfrm>
            <a:off x="457200" y="457200"/>
            <a:ext cx="1638000" cy="609661"/>
            <a:chOff x="277" y="288"/>
            <a:chExt cx="4863" cy="1810"/>
          </a:xfrm>
          <a:solidFill>
            <a:schemeClr val="tx1"/>
          </a:solidFill>
        </p:grpSpPr>
        <p:sp>
          <p:nvSpPr>
            <p:cNvPr id="11" name="Freeform 5">
              <a:extLst>
                <a:ext uri="{FF2B5EF4-FFF2-40B4-BE49-F238E27FC236}">
                  <a16:creationId xmlns:a16="http://schemas.microsoft.com/office/drawing/2014/main" id="{211E13FD-206C-4112-8C63-18DB462C42D4}"/>
                </a:ext>
              </a:extLst>
            </p:cNvPr>
            <p:cNvSpPr>
              <a:spLocks/>
            </p:cNvSpPr>
            <p:nvPr userDrawn="1"/>
          </p:nvSpPr>
          <p:spPr bwMode="auto">
            <a:xfrm>
              <a:off x="277" y="303"/>
              <a:ext cx="1927" cy="1772"/>
            </a:xfrm>
            <a:custGeom>
              <a:avLst/>
              <a:gdLst>
                <a:gd name="T0" fmla="*/ 830 w 1019"/>
                <a:gd name="T1" fmla="*/ 18 h 937"/>
                <a:gd name="T2" fmla="*/ 830 w 1019"/>
                <a:gd name="T3" fmla="*/ 370 h 937"/>
                <a:gd name="T4" fmla="*/ 190 w 1019"/>
                <a:gd name="T5" fmla="*/ 370 h 937"/>
                <a:gd name="T6" fmla="*/ 190 w 1019"/>
                <a:gd name="T7" fmla="*/ 18 h 937"/>
                <a:gd name="T8" fmla="*/ 172 w 1019"/>
                <a:gd name="T9" fmla="*/ 0 h 937"/>
                <a:gd name="T10" fmla="*/ 18 w 1019"/>
                <a:gd name="T11" fmla="*/ 0 h 937"/>
                <a:gd name="T12" fmla="*/ 0 w 1019"/>
                <a:gd name="T13" fmla="*/ 18 h 937"/>
                <a:gd name="T14" fmla="*/ 0 w 1019"/>
                <a:gd name="T15" fmla="*/ 919 h 937"/>
                <a:gd name="T16" fmla="*/ 18 w 1019"/>
                <a:gd name="T17" fmla="*/ 937 h 937"/>
                <a:gd name="T18" fmla="*/ 172 w 1019"/>
                <a:gd name="T19" fmla="*/ 937 h 937"/>
                <a:gd name="T20" fmla="*/ 190 w 1019"/>
                <a:gd name="T21" fmla="*/ 919 h 937"/>
                <a:gd name="T22" fmla="*/ 190 w 1019"/>
                <a:gd name="T23" fmla="*/ 560 h 937"/>
                <a:gd name="T24" fmla="*/ 830 w 1019"/>
                <a:gd name="T25" fmla="*/ 560 h 937"/>
                <a:gd name="T26" fmla="*/ 830 w 1019"/>
                <a:gd name="T27" fmla="*/ 919 h 937"/>
                <a:gd name="T28" fmla="*/ 848 w 1019"/>
                <a:gd name="T29" fmla="*/ 937 h 937"/>
                <a:gd name="T30" fmla="*/ 1001 w 1019"/>
                <a:gd name="T31" fmla="*/ 937 h 937"/>
                <a:gd name="T32" fmla="*/ 1019 w 1019"/>
                <a:gd name="T33" fmla="*/ 919 h 937"/>
                <a:gd name="T34" fmla="*/ 1019 w 1019"/>
                <a:gd name="T35" fmla="*/ 18 h 937"/>
                <a:gd name="T36" fmla="*/ 1001 w 1019"/>
                <a:gd name="T37" fmla="*/ 0 h 937"/>
                <a:gd name="T38" fmla="*/ 848 w 1019"/>
                <a:gd name="T39" fmla="*/ 0 h 937"/>
                <a:gd name="T40" fmla="*/ 830 w 1019"/>
                <a:gd name="T41" fmla="*/ 18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9" h="937">
                  <a:moveTo>
                    <a:pt x="830" y="18"/>
                  </a:moveTo>
                  <a:cubicBezTo>
                    <a:pt x="830" y="370"/>
                    <a:pt x="830" y="370"/>
                    <a:pt x="830" y="370"/>
                  </a:cubicBezTo>
                  <a:cubicBezTo>
                    <a:pt x="190" y="370"/>
                    <a:pt x="190" y="370"/>
                    <a:pt x="190" y="370"/>
                  </a:cubicBezTo>
                  <a:cubicBezTo>
                    <a:pt x="190" y="18"/>
                    <a:pt x="190" y="18"/>
                    <a:pt x="190" y="18"/>
                  </a:cubicBezTo>
                  <a:cubicBezTo>
                    <a:pt x="190" y="8"/>
                    <a:pt x="182" y="0"/>
                    <a:pt x="172" y="0"/>
                  </a:cubicBezTo>
                  <a:cubicBezTo>
                    <a:pt x="18" y="0"/>
                    <a:pt x="18" y="0"/>
                    <a:pt x="18" y="0"/>
                  </a:cubicBezTo>
                  <a:cubicBezTo>
                    <a:pt x="8" y="0"/>
                    <a:pt x="0" y="8"/>
                    <a:pt x="0" y="18"/>
                  </a:cubicBezTo>
                  <a:cubicBezTo>
                    <a:pt x="0" y="919"/>
                    <a:pt x="0" y="919"/>
                    <a:pt x="0" y="919"/>
                  </a:cubicBezTo>
                  <a:cubicBezTo>
                    <a:pt x="0" y="928"/>
                    <a:pt x="8" y="937"/>
                    <a:pt x="18" y="937"/>
                  </a:cubicBezTo>
                  <a:cubicBezTo>
                    <a:pt x="172" y="937"/>
                    <a:pt x="172" y="937"/>
                    <a:pt x="172" y="937"/>
                  </a:cubicBezTo>
                  <a:cubicBezTo>
                    <a:pt x="182" y="937"/>
                    <a:pt x="190" y="928"/>
                    <a:pt x="190" y="919"/>
                  </a:cubicBezTo>
                  <a:cubicBezTo>
                    <a:pt x="190" y="560"/>
                    <a:pt x="190" y="560"/>
                    <a:pt x="190" y="560"/>
                  </a:cubicBezTo>
                  <a:cubicBezTo>
                    <a:pt x="830" y="560"/>
                    <a:pt x="830" y="560"/>
                    <a:pt x="830" y="560"/>
                  </a:cubicBezTo>
                  <a:cubicBezTo>
                    <a:pt x="830" y="919"/>
                    <a:pt x="830" y="919"/>
                    <a:pt x="830" y="919"/>
                  </a:cubicBezTo>
                  <a:cubicBezTo>
                    <a:pt x="830" y="928"/>
                    <a:pt x="838" y="937"/>
                    <a:pt x="848" y="937"/>
                  </a:cubicBezTo>
                  <a:cubicBezTo>
                    <a:pt x="1001" y="937"/>
                    <a:pt x="1001" y="937"/>
                    <a:pt x="1001" y="937"/>
                  </a:cubicBezTo>
                  <a:cubicBezTo>
                    <a:pt x="1011" y="937"/>
                    <a:pt x="1019" y="928"/>
                    <a:pt x="1019" y="919"/>
                  </a:cubicBezTo>
                  <a:cubicBezTo>
                    <a:pt x="1019" y="18"/>
                    <a:pt x="1019" y="18"/>
                    <a:pt x="1019" y="18"/>
                  </a:cubicBezTo>
                  <a:cubicBezTo>
                    <a:pt x="1019" y="8"/>
                    <a:pt x="1011" y="0"/>
                    <a:pt x="1001" y="0"/>
                  </a:cubicBezTo>
                  <a:cubicBezTo>
                    <a:pt x="848" y="0"/>
                    <a:pt x="848" y="0"/>
                    <a:pt x="848" y="0"/>
                  </a:cubicBezTo>
                  <a:cubicBezTo>
                    <a:pt x="838" y="0"/>
                    <a:pt x="830" y="8"/>
                    <a:pt x="830" y="18"/>
                  </a:cubicBez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chemeClr val="tx1"/>
                </a:solidFill>
              </a:endParaRPr>
            </a:p>
          </p:txBody>
        </p:sp>
        <p:sp>
          <p:nvSpPr>
            <p:cNvPr id="12" name="Freeform 6">
              <a:extLst>
                <a:ext uri="{FF2B5EF4-FFF2-40B4-BE49-F238E27FC236}">
                  <a16:creationId xmlns:a16="http://schemas.microsoft.com/office/drawing/2014/main" id="{1289EA2F-C60B-4E0C-B9D4-2EF490146190}"/>
                </a:ext>
              </a:extLst>
            </p:cNvPr>
            <p:cNvSpPr>
              <a:spLocks/>
            </p:cNvSpPr>
            <p:nvPr userDrawn="1"/>
          </p:nvSpPr>
          <p:spPr bwMode="auto">
            <a:xfrm>
              <a:off x="3977" y="288"/>
              <a:ext cx="1163" cy="1787"/>
            </a:xfrm>
            <a:custGeom>
              <a:avLst/>
              <a:gdLst>
                <a:gd name="T0" fmla="*/ 86 w 615"/>
                <a:gd name="T1" fmla="*/ 254 h 945"/>
                <a:gd name="T2" fmla="*/ 14 w 615"/>
                <a:gd name="T3" fmla="*/ 120 h 945"/>
                <a:gd name="T4" fmla="*/ 18 w 615"/>
                <a:gd name="T5" fmla="*/ 98 h 945"/>
                <a:gd name="T6" fmla="*/ 74 w 615"/>
                <a:gd name="T7" fmla="*/ 55 h 945"/>
                <a:gd name="T8" fmla="*/ 163 w 615"/>
                <a:gd name="T9" fmla="*/ 16 h 945"/>
                <a:gd name="T10" fmla="*/ 277 w 615"/>
                <a:gd name="T11" fmla="*/ 0 h 945"/>
                <a:gd name="T12" fmla="*/ 408 w 615"/>
                <a:gd name="T13" fmla="*/ 22 h 945"/>
                <a:gd name="T14" fmla="*/ 508 w 615"/>
                <a:gd name="T15" fmla="*/ 84 h 945"/>
                <a:gd name="T16" fmla="*/ 571 w 615"/>
                <a:gd name="T17" fmla="*/ 181 h 945"/>
                <a:gd name="T18" fmla="*/ 593 w 615"/>
                <a:gd name="T19" fmla="*/ 304 h 945"/>
                <a:gd name="T20" fmla="*/ 582 w 615"/>
                <a:gd name="T21" fmla="*/ 385 h 945"/>
                <a:gd name="T22" fmla="*/ 554 w 615"/>
                <a:gd name="T23" fmla="*/ 454 h 945"/>
                <a:gd name="T24" fmla="*/ 512 w 615"/>
                <a:gd name="T25" fmla="*/ 517 h 945"/>
                <a:gd name="T26" fmla="*/ 460 w 615"/>
                <a:gd name="T27" fmla="*/ 576 h 945"/>
                <a:gd name="T28" fmla="*/ 288 w 615"/>
                <a:gd name="T29" fmla="*/ 758 h 945"/>
                <a:gd name="T30" fmla="*/ 596 w 615"/>
                <a:gd name="T31" fmla="*/ 758 h 945"/>
                <a:gd name="T32" fmla="*/ 615 w 615"/>
                <a:gd name="T33" fmla="*/ 776 h 945"/>
                <a:gd name="T34" fmla="*/ 615 w 615"/>
                <a:gd name="T35" fmla="*/ 927 h 945"/>
                <a:gd name="T36" fmla="*/ 596 w 615"/>
                <a:gd name="T37" fmla="*/ 945 h 945"/>
                <a:gd name="T38" fmla="*/ 18 w 615"/>
                <a:gd name="T39" fmla="*/ 945 h 945"/>
                <a:gd name="T40" fmla="*/ 0 w 615"/>
                <a:gd name="T41" fmla="*/ 927 h 945"/>
                <a:gd name="T42" fmla="*/ 0 w 615"/>
                <a:gd name="T43" fmla="*/ 806 h 945"/>
                <a:gd name="T44" fmla="*/ 9 w 615"/>
                <a:gd name="T45" fmla="*/ 783 h 945"/>
                <a:gd name="T46" fmla="*/ 320 w 615"/>
                <a:gd name="T47" fmla="*/ 461 h 945"/>
                <a:gd name="T48" fmla="*/ 373 w 615"/>
                <a:gd name="T49" fmla="*/ 389 h 945"/>
                <a:gd name="T50" fmla="*/ 390 w 615"/>
                <a:gd name="T51" fmla="*/ 314 h 945"/>
                <a:gd name="T52" fmla="*/ 381 w 615"/>
                <a:gd name="T53" fmla="*/ 264 h 945"/>
                <a:gd name="T54" fmla="*/ 356 w 615"/>
                <a:gd name="T55" fmla="*/ 225 h 945"/>
                <a:gd name="T56" fmla="*/ 316 w 615"/>
                <a:gd name="T57" fmla="*/ 199 h 945"/>
                <a:gd name="T58" fmla="*/ 265 w 615"/>
                <a:gd name="T59" fmla="*/ 190 h 945"/>
                <a:gd name="T60" fmla="*/ 210 w 615"/>
                <a:gd name="T61" fmla="*/ 197 h 945"/>
                <a:gd name="T62" fmla="*/ 165 w 615"/>
                <a:gd name="T63" fmla="*/ 218 h 945"/>
                <a:gd name="T64" fmla="*/ 127 w 615"/>
                <a:gd name="T65" fmla="*/ 248 h 945"/>
                <a:gd name="T66" fmla="*/ 114 w 615"/>
                <a:gd name="T67" fmla="*/ 259 h 945"/>
                <a:gd name="T68" fmla="*/ 86 w 615"/>
                <a:gd name="T69" fmla="*/ 254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5" h="945">
                  <a:moveTo>
                    <a:pt x="86" y="254"/>
                  </a:moveTo>
                  <a:cubicBezTo>
                    <a:pt x="14" y="120"/>
                    <a:pt x="14" y="120"/>
                    <a:pt x="14" y="120"/>
                  </a:cubicBezTo>
                  <a:cubicBezTo>
                    <a:pt x="10" y="112"/>
                    <a:pt x="12" y="103"/>
                    <a:pt x="18" y="98"/>
                  </a:cubicBezTo>
                  <a:cubicBezTo>
                    <a:pt x="34" y="83"/>
                    <a:pt x="53" y="68"/>
                    <a:pt x="74" y="55"/>
                  </a:cubicBezTo>
                  <a:cubicBezTo>
                    <a:pt x="100" y="39"/>
                    <a:pt x="130" y="26"/>
                    <a:pt x="163" y="16"/>
                  </a:cubicBezTo>
                  <a:cubicBezTo>
                    <a:pt x="196" y="5"/>
                    <a:pt x="235" y="0"/>
                    <a:pt x="277" y="0"/>
                  </a:cubicBezTo>
                  <a:cubicBezTo>
                    <a:pt x="325" y="0"/>
                    <a:pt x="369" y="7"/>
                    <a:pt x="408" y="22"/>
                  </a:cubicBezTo>
                  <a:cubicBezTo>
                    <a:pt x="447" y="37"/>
                    <a:pt x="480" y="58"/>
                    <a:pt x="508" y="84"/>
                  </a:cubicBezTo>
                  <a:cubicBezTo>
                    <a:pt x="535" y="111"/>
                    <a:pt x="556" y="144"/>
                    <a:pt x="571" y="181"/>
                  </a:cubicBezTo>
                  <a:cubicBezTo>
                    <a:pt x="585" y="218"/>
                    <a:pt x="593" y="259"/>
                    <a:pt x="593" y="304"/>
                  </a:cubicBezTo>
                  <a:cubicBezTo>
                    <a:pt x="593" y="333"/>
                    <a:pt x="589" y="360"/>
                    <a:pt x="582" y="385"/>
                  </a:cubicBezTo>
                  <a:cubicBezTo>
                    <a:pt x="576" y="409"/>
                    <a:pt x="566" y="433"/>
                    <a:pt x="554" y="454"/>
                  </a:cubicBezTo>
                  <a:cubicBezTo>
                    <a:pt x="542" y="476"/>
                    <a:pt x="528" y="497"/>
                    <a:pt x="512" y="517"/>
                  </a:cubicBezTo>
                  <a:cubicBezTo>
                    <a:pt x="496" y="537"/>
                    <a:pt x="479" y="557"/>
                    <a:pt x="460" y="576"/>
                  </a:cubicBezTo>
                  <a:cubicBezTo>
                    <a:pt x="288" y="758"/>
                    <a:pt x="288" y="758"/>
                    <a:pt x="288" y="758"/>
                  </a:cubicBezTo>
                  <a:cubicBezTo>
                    <a:pt x="596" y="758"/>
                    <a:pt x="596" y="758"/>
                    <a:pt x="596" y="758"/>
                  </a:cubicBezTo>
                  <a:cubicBezTo>
                    <a:pt x="606" y="758"/>
                    <a:pt x="615" y="766"/>
                    <a:pt x="615" y="776"/>
                  </a:cubicBezTo>
                  <a:cubicBezTo>
                    <a:pt x="615" y="927"/>
                    <a:pt x="615" y="927"/>
                    <a:pt x="615" y="927"/>
                  </a:cubicBezTo>
                  <a:cubicBezTo>
                    <a:pt x="615" y="937"/>
                    <a:pt x="606" y="945"/>
                    <a:pt x="596" y="945"/>
                  </a:cubicBezTo>
                  <a:cubicBezTo>
                    <a:pt x="18" y="945"/>
                    <a:pt x="18" y="945"/>
                    <a:pt x="18" y="945"/>
                  </a:cubicBezTo>
                  <a:cubicBezTo>
                    <a:pt x="8" y="945"/>
                    <a:pt x="0" y="937"/>
                    <a:pt x="0" y="927"/>
                  </a:cubicBezTo>
                  <a:cubicBezTo>
                    <a:pt x="0" y="806"/>
                    <a:pt x="0" y="806"/>
                    <a:pt x="0" y="806"/>
                  </a:cubicBezTo>
                  <a:cubicBezTo>
                    <a:pt x="0" y="797"/>
                    <a:pt x="3" y="789"/>
                    <a:pt x="9" y="783"/>
                  </a:cubicBezTo>
                  <a:cubicBezTo>
                    <a:pt x="320" y="461"/>
                    <a:pt x="320" y="461"/>
                    <a:pt x="320" y="461"/>
                  </a:cubicBezTo>
                  <a:cubicBezTo>
                    <a:pt x="343" y="437"/>
                    <a:pt x="361" y="413"/>
                    <a:pt x="373" y="389"/>
                  </a:cubicBezTo>
                  <a:cubicBezTo>
                    <a:pt x="384" y="365"/>
                    <a:pt x="390" y="340"/>
                    <a:pt x="390" y="314"/>
                  </a:cubicBezTo>
                  <a:cubicBezTo>
                    <a:pt x="390" y="295"/>
                    <a:pt x="387" y="279"/>
                    <a:pt x="381" y="264"/>
                  </a:cubicBezTo>
                  <a:cubicBezTo>
                    <a:pt x="375" y="249"/>
                    <a:pt x="367" y="236"/>
                    <a:pt x="356" y="225"/>
                  </a:cubicBezTo>
                  <a:cubicBezTo>
                    <a:pt x="345" y="214"/>
                    <a:pt x="332" y="205"/>
                    <a:pt x="316" y="199"/>
                  </a:cubicBezTo>
                  <a:cubicBezTo>
                    <a:pt x="301" y="193"/>
                    <a:pt x="284" y="190"/>
                    <a:pt x="265" y="190"/>
                  </a:cubicBezTo>
                  <a:cubicBezTo>
                    <a:pt x="245" y="190"/>
                    <a:pt x="226" y="192"/>
                    <a:pt x="210" y="197"/>
                  </a:cubicBezTo>
                  <a:cubicBezTo>
                    <a:pt x="194" y="203"/>
                    <a:pt x="179" y="209"/>
                    <a:pt x="165" y="218"/>
                  </a:cubicBezTo>
                  <a:cubicBezTo>
                    <a:pt x="151" y="227"/>
                    <a:pt x="139" y="237"/>
                    <a:pt x="127" y="248"/>
                  </a:cubicBezTo>
                  <a:cubicBezTo>
                    <a:pt x="122" y="252"/>
                    <a:pt x="118" y="256"/>
                    <a:pt x="114" y="259"/>
                  </a:cubicBezTo>
                  <a:cubicBezTo>
                    <a:pt x="106" y="267"/>
                    <a:pt x="92" y="264"/>
                    <a:pt x="86" y="254"/>
                  </a:cubicBez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chemeClr val="tx1"/>
                </a:solidFill>
              </a:endParaRPr>
            </a:p>
          </p:txBody>
        </p:sp>
        <p:sp>
          <p:nvSpPr>
            <p:cNvPr id="13" name="Freeform 7">
              <a:extLst>
                <a:ext uri="{FF2B5EF4-FFF2-40B4-BE49-F238E27FC236}">
                  <a16:creationId xmlns:a16="http://schemas.microsoft.com/office/drawing/2014/main" id="{F565173A-6152-495C-8886-801CC0843EA4}"/>
                </a:ext>
              </a:extLst>
            </p:cNvPr>
            <p:cNvSpPr>
              <a:spLocks/>
            </p:cNvSpPr>
            <p:nvPr userDrawn="1"/>
          </p:nvSpPr>
          <p:spPr bwMode="auto">
            <a:xfrm>
              <a:off x="2442" y="290"/>
              <a:ext cx="1365" cy="1808"/>
            </a:xfrm>
            <a:custGeom>
              <a:avLst/>
              <a:gdLst>
                <a:gd name="T0" fmla="*/ 640 w 722"/>
                <a:gd name="T1" fmla="*/ 466 h 956"/>
                <a:gd name="T2" fmla="*/ 444 w 722"/>
                <a:gd name="T3" fmla="*/ 387 h 956"/>
                <a:gd name="T4" fmla="*/ 327 w 722"/>
                <a:gd name="T5" fmla="*/ 364 h 956"/>
                <a:gd name="T6" fmla="*/ 242 w 722"/>
                <a:gd name="T7" fmla="*/ 320 h 956"/>
                <a:gd name="T8" fmla="*/ 242 w 722"/>
                <a:gd name="T9" fmla="*/ 246 h 956"/>
                <a:gd name="T10" fmla="*/ 319 w 722"/>
                <a:gd name="T11" fmla="*/ 196 h 956"/>
                <a:gd name="T12" fmla="*/ 507 w 722"/>
                <a:gd name="T13" fmla="*/ 210 h 956"/>
                <a:gd name="T14" fmla="*/ 608 w 722"/>
                <a:gd name="T15" fmla="*/ 259 h 956"/>
                <a:gd name="T16" fmla="*/ 635 w 722"/>
                <a:gd name="T17" fmla="*/ 251 h 956"/>
                <a:gd name="T18" fmla="*/ 706 w 722"/>
                <a:gd name="T19" fmla="*/ 119 h 956"/>
                <a:gd name="T20" fmla="*/ 709 w 722"/>
                <a:gd name="T21" fmla="*/ 110 h 956"/>
                <a:gd name="T22" fmla="*/ 626 w 722"/>
                <a:gd name="T23" fmla="*/ 53 h 956"/>
                <a:gd name="T24" fmla="*/ 465 w 722"/>
                <a:gd name="T25" fmla="*/ 5 h 956"/>
                <a:gd name="T26" fmla="*/ 247 w 722"/>
                <a:gd name="T27" fmla="*/ 18 h 956"/>
                <a:gd name="T28" fmla="*/ 60 w 722"/>
                <a:gd name="T29" fmla="*/ 167 h 956"/>
                <a:gd name="T30" fmla="*/ 52 w 722"/>
                <a:gd name="T31" fmla="*/ 404 h 956"/>
                <a:gd name="T32" fmla="*/ 193 w 722"/>
                <a:gd name="T33" fmla="*/ 535 h 956"/>
                <a:gd name="T34" fmla="*/ 351 w 722"/>
                <a:gd name="T35" fmla="*/ 572 h 956"/>
                <a:gd name="T36" fmla="*/ 482 w 722"/>
                <a:gd name="T37" fmla="*/ 608 h 956"/>
                <a:gd name="T38" fmla="*/ 521 w 722"/>
                <a:gd name="T39" fmla="*/ 670 h 956"/>
                <a:gd name="T40" fmla="*/ 479 w 722"/>
                <a:gd name="T41" fmla="*/ 740 h 956"/>
                <a:gd name="T42" fmla="*/ 366 w 722"/>
                <a:gd name="T43" fmla="*/ 767 h 956"/>
                <a:gd name="T44" fmla="*/ 218 w 722"/>
                <a:gd name="T45" fmla="*/ 739 h 956"/>
                <a:gd name="T46" fmla="*/ 112 w 722"/>
                <a:gd name="T47" fmla="*/ 678 h 956"/>
                <a:gd name="T48" fmla="*/ 86 w 722"/>
                <a:gd name="T49" fmla="*/ 680 h 956"/>
                <a:gd name="T50" fmla="*/ 84 w 722"/>
                <a:gd name="T51" fmla="*/ 683 h 956"/>
                <a:gd name="T52" fmla="*/ 4 w 722"/>
                <a:gd name="T53" fmla="*/ 815 h 956"/>
                <a:gd name="T54" fmla="*/ 11 w 722"/>
                <a:gd name="T55" fmla="*/ 841 h 956"/>
                <a:gd name="T56" fmla="*/ 171 w 722"/>
                <a:gd name="T57" fmla="*/ 925 h 956"/>
                <a:gd name="T58" fmla="*/ 366 w 722"/>
                <a:gd name="T59" fmla="*/ 956 h 956"/>
                <a:gd name="T60" fmla="*/ 613 w 722"/>
                <a:gd name="T61" fmla="*/ 881 h 956"/>
                <a:gd name="T62" fmla="*/ 722 w 722"/>
                <a:gd name="T63" fmla="*/ 650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2" h="956">
                  <a:moveTo>
                    <a:pt x="700" y="543"/>
                  </a:moveTo>
                  <a:cubicBezTo>
                    <a:pt x="685" y="513"/>
                    <a:pt x="665" y="487"/>
                    <a:pt x="640" y="466"/>
                  </a:cubicBezTo>
                  <a:cubicBezTo>
                    <a:pt x="615" y="445"/>
                    <a:pt x="585" y="428"/>
                    <a:pt x="552" y="416"/>
                  </a:cubicBezTo>
                  <a:cubicBezTo>
                    <a:pt x="518" y="403"/>
                    <a:pt x="482" y="393"/>
                    <a:pt x="444" y="387"/>
                  </a:cubicBezTo>
                  <a:cubicBezTo>
                    <a:pt x="396" y="378"/>
                    <a:pt x="396" y="378"/>
                    <a:pt x="396" y="378"/>
                  </a:cubicBezTo>
                  <a:cubicBezTo>
                    <a:pt x="371" y="374"/>
                    <a:pt x="348" y="369"/>
                    <a:pt x="327" y="364"/>
                  </a:cubicBezTo>
                  <a:cubicBezTo>
                    <a:pt x="307" y="359"/>
                    <a:pt x="289" y="353"/>
                    <a:pt x="274" y="345"/>
                  </a:cubicBezTo>
                  <a:cubicBezTo>
                    <a:pt x="260" y="338"/>
                    <a:pt x="249" y="330"/>
                    <a:pt x="242" y="320"/>
                  </a:cubicBezTo>
                  <a:cubicBezTo>
                    <a:pt x="235" y="310"/>
                    <a:pt x="231" y="299"/>
                    <a:pt x="231" y="285"/>
                  </a:cubicBezTo>
                  <a:cubicBezTo>
                    <a:pt x="231" y="270"/>
                    <a:pt x="235" y="257"/>
                    <a:pt x="242" y="246"/>
                  </a:cubicBezTo>
                  <a:cubicBezTo>
                    <a:pt x="249" y="234"/>
                    <a:pt x="259" y="224"/>
                    <a:pt x="272" y="216"/>
                  </a:cubicBezTo>
                  <a:cubicBezTo>
                    <a:pt x="285" y="207"/>
                    <a:pt x="301" y="200"/>
                    <a:pt x="319" y="196"/>
                  </a:cubicBezTo>
                  <a:cubicBezTo>
                    <a:pt x="338" y="191"/>
                    <a:pt x="359" y="189"/>
                    <a:pt x="382" y="189"/>
                  </a:cubicBezTo>
                  <a:cubicBezTo>
                    <a:pt x="427" y="189"/>
                    <a:pt x="469" y="196"/>
                    <a:pt x="507" y="210"/>
                  </a:cubicBezTo>
                  <a:cubicBezTo>
                    <a:pt x="543" y="223"/>
                    <a:pt x="577" y="240"/>
                    <a:pt x="608" y="259"/>
                  </a:cubicBezTo>
                  <a:cubicBezTo>
                    <a:pt x="608" y="259"/>
                    <a:pt x="608" y="259"/>
                    <a:pt x="608" y="259"/>
                  </a:cubicBezTo>
                  <a:cubicBezTo>
                    <a:pt x="611" y="260"/>
                    <a:pt x="614" y="262"/>
                    <a:pt x="618" y="262"/>
                  </a:cubicBezTo>
                  <a:cubicBezTo>
                    <a:pt x="625" y="262"/>
                    <a:pt x="632" y="257"/>
                    <a:pt x="635" y="251"/>
                  </a:cubicBezTo>
                  <a:cubicBezTo>
                    <a:pt x="635" y="251"/>
                    <a:pt x="635" y="251"/>
                    <a:pt x="635" y="251"/>
                  </a:cubicBezTo>
                  <a:cubicBezTo>
                    <a:pt x="706" y="119"/>
                    <a:pt x="706" y="119"/>
                    <a:pt x="706" y="119"/>
                  </a:cubicBezTo>
                  <a:cubicBezTo>
                    <a:pt x="706" y="119"/>
                    <a:pt x="706" y="119"/>
                    <a:pt x="706" y="119"/>
                  </a:cubicBezTo>
                  <a:cubicBezTo>
                    <a:pt x="708" y="116"/>
                    <a:pt x="709" y="113"/>
                    <a:pt x="709" y="110"/>
                  </a:cubicBezTo>
                  <a:cubicBezTo>
                    <a:pt x="709" y="103"/>
                    <a:pt x="705" y="97"/>
                    <a:pt x="700" y="93"/>
                  </a:cubicBezTo>
                  <a:cubicBezTo>
                    <a:pt x="675" y="78"/>
                    <a:pt x="651" y="64"/>
                    <a:pt x="626" y="53"/>
                  </a:cubicBezTo>
                  <a:cubicBezTo>
                    <a:pt x="600" y="41"/>
                    <a:pt x="573" y="30"/>
                    <a:pt x="547" y="23"/>
                  </a:cubicBezTo>
                  <a:cubicBezTo>
                    <a:pt x="520" y="15"/>
                    <a:pt x="493" y="9"/>
                    <a:pt x="465" y="5"/>
                  </a:cubicBezTo>
                  <a:cubicBezTo>
                    <a:pt x="438" y="1"/>
                    <a:pt x="408" y="0"/>
                    <a:pt x="378" y="0"/>
                  </a:cubicBezTo>
                  <a:cubicBezTo>
                    <a:pt x="333" y="0"/>
                    <a:pt x="288" y="6"/>
                    <a:pt x="247" y="18"/>
                  </a:cubicBezTo>
                  <a:cubicBezTo>
                    <a:pt x="206" y="31"/>
                    <a:pt x="168" y="50"/>
                    <a:pt x="137" y="74"/>
                  </a:cubicBezTo>
                  <a:cubicBezTo>
                    <a:pt x="105" y="99"/>
                    <a:pt x="79" y="130"/>
                    <a:pt x="60" y="167"/>
                  </a:cubicBezTo>
                  <a:cubicBezTo>
                    <a:pt x="41" y="205"/>
                    <a:pt x="31" y="248"/>
                    <a:pt x="31" y="297"/>
                  </a:cubicBezTo>
                  <a:cubicBezTo>
                    <a:pt x="31" y="339"/>
                    <a:pt x="38" y="373"/>
                    <a:pt x="52" y="404"/>
                  </a:cubicBezTo>
                  <a:cubicBezTo>
                    <a:pt x="65" y="435"/>
                    <a:pt x="84" y="462"/>
                    <a:pt x="108" y="483"/>
                  </a:cubicBezTo>
                  <a:cubicBezTo>
                    <a:pt x="132" y="504"/>
                    <a:pt x="160" y="522"/>
                    <a:pt x="193" y="535"/>
                  </a:cubicBezTo>
                  <a:cubicBezTo>
                    <a:pt x="224" y="547"/>
                    <a:pt x="260" y="557"/>
                    <a:pt x="298" y="563"/>
                  </a:cubicBezTo>
                  <a:cubicBezTo>
                    <a:pt x="351" y="572"/>
                    <a:pt x="351" y="572"/>
                    <a:pt x="351" y="572"/>
                  </a:cubicBezTo>
                  <a:cubicBezTo>
                    <a:pt x="380" y="578"/>
                    <a:pt x="406" y="583"/>
                    <a:pt x="428" y="589"/>
                  </a:cubicBezTo>
                  <a:cubicBezTo>
                    <a:pt x="449" y="594"/>
                    <a:pt x="468" y="601"/>
                    <a:pt x="482" y="608"/>
                  </a:cubicBezTo>
                  <a:cubicBezTo>
                    <a:pt x="495" y="616"/>
                    <a:pt x="505" y="624"/>
                    <a:pt x="512" y="634"/>
                  </a:cubicBezTo>
                  <a:cubicBezTo>
                    <a:pt x="518" y="643"/>
                    <a:pt x="521" y="657"/>
                    <a:pt x="521" y="670"/>
                  </a:cubicBezTo>
                  <a:cubicBezTo>
                    <a:pt x="521" y="685"/>
                    <a:pt x="518" y="698"/>
                    <a:pt x="511" y="710"/>
                  </a:cubicBezTo>
                  <a:cubicBezTo>
                    <a:pt x="503" y="722"/>
                    <a:pt x="492" y="732"/>
                    <a:pt x="479" y="740"/>
                  </a:cubicBezTo>
                  <a:cubicBezTo>
                    <a:pt x="465" y="749"/>
                    <a:pt x="448" y="756"/>
                    <a:pt x="429" y="760"/>
                  </a:cubicBezTo>
                  <a:cubicBezTo>
                    <a:pt x="410" y="765"/>
                    <a:pt x="389" y="767"/>
                    <a:pt x="366" y="767"/>
                  </a:cubicBezTo>
                  <a:cubicBezTo>
                    <a:pt x="340" y="767"/>
                    <a:pt x="314" y="764"/>
                    <a:pt x="289" y="759"/>
                  </a:cubicBezTo>
                  <a:cubicBezTo>
                    <a:pt x="264" y="754"/>
                    <a:pt x="240" y="747"/>
                    <a:pt x="218" y="739"/>
                  </a:cubicBezTo>
                  <a:cubicBezTo>
                    <a:pt x="195" y="730"/>
                    <a:pt x="174" y="720"/>
                    <a:pt x="155" y="708"/>
                  </a:cubicBezTo>
                  <a:cubicBezTo>
                    <a:pt x="139" y="699"/>
                    <a:pt x="125" y="689"/>
                    <a:pt x="112" y="678"/>
                  </a:cubicBezTo>
                  <a:cubicBezTo>
                    <a:pt x="112" y="678"/>
                    <a:pt x="112" y="679"/>
                    <a:pt x="112" y="679"/>
                  </a:cubicBezTo>
                  <a:cubicBezTo>
                    <a:pt x="104" y="673"/>
                    <a:pt x="93" y="673"/>
                    <a:pt x="86" y="680"/>
                  </a:cubicBezTo>
                  <a:cubicBezTo>
                    <a:pt x="85" y="681"/>
                    <a:pt x="85" y="682"/>
                    <a:pt x="84" y="683"/>
                  </a:cubicBezTo>
                  <a:cubicBezTo>
                    <a:pt x="84" y="683"/>
                    <a:pt x="84" y="683"/>
                    <a:pt x="84" y="683"/>
                  </a:cubicBezTo>
                  <a:cubicBezTo>
                    <a:pt x="4" y="815"/>
                    <a:pt x="4" y="815"/>
                    <a:pt x="4" y="815"/>
                  </a:cubicBezTo>
                  <a:cubicBezTo>
                    <a:pt x="4" y="815"/>
                    <a:pt x="4" y="815"/>
                    <a:pt x="4" y="815"/>
                  </a:cubicBezTo>
                  <a:cubicBezTo>
                    <a:pt x="0" y="822"/>
                    <a:pt x="1" y="832"/>
                    <a:pt x="7" y="838"/>
                  </a:cubicBezTo>
                  <a:cubicBezTo>
                    <a:pt x="8" y="839"/>
                    <a:pt x="9" y="840"/>
                    <a:pt x="11" y="841"/>
                  </a:cubicBezTo>
                  <a:cubicBezTo>
                    <a:pt x="32" y="858"/>
                    <a:pt x="55" y="874"/>
                    <a:pt x="81" y="888"/>
                  </a:cubicBezTo>
                  <a:cubicBezTo>
                    <a:pt x="109" y="903"/>
                    <a:pt x="140" y="915"/>
                    <a:pt x="171" y="925"/>
                  </a:cubicBezTo>
                  <a:cubicBezTo>
                    <a:pt x="202" y="935"/>
                    <a:pt x="234" y="943"/>
                    <a:pt x="267" y="948"/>
                  </a:cubicBezTo>
                  <a:cubicBezTo>
                    <a:pt x="300" y="953"/>
                    <a:pt x="333" y="956"/>
                    <a:pt x="366" y="956"/>
                  </a:cubicBezTo>
                  <a:cubicBezTo>
                    <a:pt x="412" y="956"/>
                    <a:pt x="457" y="949"/>
                    <a:pt x="499" y="937"/>
                  </a:cubicBezTo>
                  <a:cubicBezTo>
                    <a:pt x="542" y="925"/>
                    <a:pt x="580" y="906"/>
                    <a:pt x="613" y="881"/>
                  </a:cubicBezTo>
                  <a:cubicBezTo>
                    <a:pt x="646" y="856"/>
                    <a:pt x="672" y="824"/>
                    <a:pt x="692" y="786"/>
                  </a:cubicBezTo>
                  <a:cubicBezTo>
                    <a:pt x="712" y="747"/>
                    <a:pt x="722" y="702"/>
                    <a:pt x="722" y="650"/>
                  </a:cubicBezTo>
                  <a:cubicBezTo>
                    <a:pt x="722" y="610"/>
                    <a:pt x="714" y="574"/>
                    <a:pt x="700" y="543"/>
                  </a:cubicBez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chemeClr val="tx1"/>
                </a:solidFill>
              </a:endParaRPr>
            </a:p>
          </p:txBody>
        </p:sp>
      </p:grpSp>
      <p:sp>
        <p:nvSpPr>
          <p:cNvPr id="4" name="Footer Placeholder 3"/>
          <p:cNvSpPr>
            <a:spLocks noGrp="1"/>
          </p:cNvSpPr>
          <p:nvPr>
            <p:ph type="ftr" sz="quarter" idx="10"/>
          </p:nvPr>
        </p:nvSpPr>
        <p:spPr/>
        <p:txBody>
          <a:bodyPr/>
          <a:lstStyle/>
          <a:p>
            <a:r>
              <a:rPr lang="en-GB" dirty="0"/>
              <a:t>www.hs2.org.uk</a:t>
            </a:r>
          </a:p>
        </p:txBody>
      </p:sp>
      <p:sp>
        <p:nvSpPr>
          <p:cNvPr id="5" name="Slide Number Placeholder 4"/>
          <p:cNvSpPr>
            <a:spLocks noGrp="1"/>
          </p:cNvSpPr>
          <p:nvPr>
            <p:ph type="sldNum" sz="quarter" idx="11"/>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and Right Sidebar">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7930769-209D-4A5E-A54C-872BA0CD7DE2}"/>
              </a:ext>
            </a:extLst>
          </p:cNvPr>
          <p:cNvSpPr>
            <a:spLocks noGrp="1"/>
          </p:cNvSpPr>
          <p:nvPr>
            <p:ph type="pic" sz="quarter" idx="13"/>
          </p:nvPr>
        </p:nvSpPr>
        <p:spPr>
          <a:xfrm>
            <a:off x="457200" y="457200"/>
            <a:ext cx="7466400" cy="5320800"/>
          </a:xfrm>
          <a:solidFill>
            <a:schemeClr val="bg1">
              <a:lumMod val="85000"/>
            </a:schemeClr>
          </a:solidFill>
        </p:spPr>
        <p:txBody>
          <a:bodyPr/>
          <a:lstStyle/>
          <a:p>
            <a:r>
              <a:rPr lang="en-US" dirty="0"/>
              <a:t>Click icon to add picture</a:t>
            </a:r>
            <a:endParaRPr lang="en-GB" dirty="0"/>
          </a:p>
        </p:txBody>
      </p:sp>
      <p:sp>
        <p:nvSpPr>
          <p:cNvPr id="8" name="Rectangle 7">
            <a:extLst>
              <a:ext uri="{FF2B5EF4-FFF2-40B4-BE49-F238E27FC236}">
                <a16:creationId xmlns:a16="http://schemas.microsoft.com/office/drawing/2014/main" id="{84D217F0-9454-42F7-B3C2-E127AEEF5754}"/>
              </a:ext>
            </a:extLst>
          </p:cNvPr>
          <p:cNvSpPr/>
          <p:nvPr/>
        </p:nvSpPr>
        <p:spPr>
          <a:xfrm>
            <a:off x="8077200" y="457200"/>
            <a:ext cx="3657600" cy="5320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8">
            <a:extLst>
              <a:ext uri="{FF2B5EF4-FFF2-40B4-BE49-F238E27FC236}">
                <a16:creationId xmlns:a16="http://schemas.microsoft.com/office/drawing/2014/main" id="{F46E2C7C-7B4E-4A21-81AB-98547A745BF6}"/>
              </a:ext>
            </a:extLst>
          </p:cNvPr>
          <p:cNvSpPr>
            <a:spLocks noGrp="1"/>
          </p:cNvSpPr>
          <p:nvPr>
            <p:ph type="title" hasCustomPrompt="1"/>
          </p:nvPr>
        </p:nvSpPr>
        <p:spPr>
          <a:xfrm>
            <a:off x="8406001" y="972000"/>
            <a:ext cx="2945418" cy="833438"/>
          </a:xfrm>
        </p:spPr>
        <p:txBody>
          <a:bodyPr/>
          <a:lstStyle>
            <a:lvl1pPr>
              <a:lnSpc>
                <a:spcPct val="100000"/>
              </a:lnSpc>
              <a:defRPr>
                <a:solidFill>
                  <a:schemeClr val="bg1"/>
                </a:solidFill>
              </a:defRPr>
            </a:lvl1pPr>
          </a:lstStyle>
          <a:p>
            <a:r>
              <a:rPr lang="en-US" dirty="0"/>
              <a:t>Title</a:t>
            </a:r>
            <a:endParaRPr lang="en-GB" dirty="0"/>
          </a:p>
        </p:txBody>
      </p:sp>
      <p:sp>
        <p:nvSpPr>
          <p:cNvPr id="11" name="Text Placeholder 10">
            <a:extLst>
              <a:ext uri="{FF2B5EF4-FFF2-40B4-BE49-F238E27FC236}">
                <a16:creationId xmlns:a16="http://schemas.microsoft.com/office/drawing/2014/main" id="{AF026B8B-A5B8-4077-A7EE-25EF2EB4DE52}"/>
              </a:ext>
            </a:extLst>
          </p:cNvPr>
          <p:cNvSpPr>
            <a:spLocks noGrp="1"/>
          </p:cNvSpPr>
          <p:nvPr>
            <p:ph type="body" sz="quarter" idx="14"/>
          </p:nvPr>
        </p:nvSpPr>
        <p:spPr>
          <a:xfrm>
            <a:off x="8406001" y="2134800"/>
            <a:ext cx="2945418" cy="3471863"/>
          </a:xfrm>
        </p:spPr>
        <p:txBody>
          <a:bodyPr/>
          <a:lstStyle>
            <a:lvl1pPr>
              <a:lnSpc>
                <a:spcPct val="100000"/>
              </a:lnSpc>
              <a:spcAft>
                <a:spcPts val="600"/>
              </a:spcAft>
              <a:defRPr>
                <a:solidFill>
                  <a:schemeClr val="bg1"/>
                </a:solidFill>
              </a:defRPr>
            </a:lvl1pPr>
            <a:lvl2pPr>
              <a:lnSpc>
                <a:spcPct val="100000"/>
              </a:lnSpc>
              <a:spcAft>
                <a:spcPts val="600"/>
              </a:spcAft>
              <a:defRPr>
                <a:solidFill>
                  <a:schemeClr val="bg1"/>
                </a:solidFill>
              </a:defRPr>
            </a:lvl2pPr>
            <a:lvl3pPr>
              <a:lnSpc>
                <a:spcPct val="100000"/>
              </a:lnSpc>
              <a:spcAft>
                <a:spcPts val="600"/>
              </a:spcAft>
              <a:defRPr>
                <a:solidFill>
                  <a:schemeClr val="bg1"/>
                </a:solidFill>
              </a:defRPr>
            </a:lvl3pPr>
            <a:lvl4pPr>
              <a:lnSpc>
                <a:spcPct val="100000"/>
              </a:lnSpc>
              <a:spcAft>
                <a:spcPts val="600"/>
              </a:spcAft>
              <a:defRPr>
                <a:solidFill>
                  <a:schemeClr val="bg1"/>
                </a:solidFill>
              </a:defRPr>
            </a:lvl4pPr>
            <a:lvl5pPr>
              <a:lnSpc>
                <a:spcPct val="100000"/>
              </a:lnSpc>
              <a:spcAft>
                <a:spcPts val="600"/>
              </a:spcAft>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5"/>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Image and Left Sidebar">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7930769-209D-4A5E-A54C-872BA0CD7DE2}"/>
              </a:ext>
            </a:extLst>
          </p:cNvPr>
          <p:cNvSpPr>
            <a:spLocks noGrp="1"/>
          </p:cNvSpPr>
          <p:nvPr>
            <p:ph type="pic" sz="quarter" idx="13"/>
          </p:nvPr>
        </p:nvSpPr>
        <p:spPr>
          <a:xfrm>
            <a:off x="4268400" y="457200"/>
            <a:ext cx="7466400" cy="5320800"/>
          </a:xfrm>
          <a:solidFill>
            <a:schemeClr val="bg1">
              <a:lumMod val="85000"/>
            </a:schemeClr>
          </a:solidFill>
        </p:spPr>
        <p:txBody>
          <a:bodyPr/>
          <a:lstStyle/>
          <a:p>
            <a:r>
              <a:rPr lang="en-US" dirty="0"/>
              <a:t>Click icon to add picture</a:t>
            </a:r>
            <a:endParaRPr lang="en-GB" dirty="0"/>
          </a:p>
        </p:txBody>
      </p:sp>
      <p:sp>
        <p:nvSpPr>
          <p:cNvPr id="8" name="Rectangle 7">
            <a:extLst>
              <a:ext uri="{FF2B5EF4-FFF2-40B4-BE49-F238E27FC236}">
                <a16:creationId xmlns:a16="http://schemas.microsoft.com/office/drawing/2014/main" id="{84D217F0-9454-42F7-B3C2-E127AEEF5754}"/>
              </a:ext>
            </a:extLst>
          </p:cNvPr>
          <p:cNvSpPr/>
          <p:nvPr/>
        </p:nvSpPr>
        <p:spPr>
          <a:xfrm>
            <a:off x="457200" y="457200"/>
            <a:ext cx="3657600" cy="5320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8">
            <a:extLst>
              <a:ext uri="{FF2B5EF4-FFF2-40B4-BE49-F238E27FC236}">
                <a16:creationId xmlns:a16="http://schemas.microsoft.com/office/drawing/2014/main" id="{F46E2C7C-7B4E-4A21-81AB-98547A745BF6}"/>
              </a:ext>
            </a:extLst>
          </p:cNvPr>
          <p:cNvSpPr>
            <a:spLocks noGrp="1"/>
          </p:cNvSpPr>
          <p:nvPr>
            <p:ph type="title" hasCustomPrompt="1"/>
          </p:nvPr>
        </p:nvSpPr>
        <p:spPr>
          <a:xfrm>
            <a:off x="786001" y="972000"/>
            <a:ext cx="2945418" cy="833438"/>
          </a:xfrm>
        </p:spPr>
        <p:txBody>
          <a:bodyPr/>
          <a:lstStyle>
            <a:lvl1pPr>
              <a:lnSpc>
                <a:spcPct val="100000"/>
              </a:lnSpc>
              <a:defRPr>
                <a:solidFill>
                  <a:schemeClr val="bg1"/>
                </a:solidFill>
              </a:defRPr>
            </a:lvl1pPr>
          </a:lstStyle>
          <a:p>
            <a:r>
              <a:rPr lang="en-US" dirty="0"/>
              <a:t>Title</a:t>
            </a:r>
            <a:endParaRPr lang="en-GB" dirty="0"/>
          </a:p>
        </p:txBody>
      </p:sp>
      <p:sp>
        <p:nvSpPr>
          <p:cNvPr id="11" name="Text Placeholder 10">
            <a:extLst>
              <a:ext uri="{FF2B5EF4-FFF2-40B4-BE49-F238E27FC236}">
                <a16:creationId xmlns:a16="http://schemas.microsoft.com/office/drawing/2014/main" id="{AF026B8B-A5B8-4077-A7EE-25EF2EB4DE52}"/>
              </a:ext>
            </a:extLst>
          </p:cNvPr>
          <p:cNvSpPr>
            <a:spLocks noGrp="1"/>
          </p:cNvSpPr>
          <p:nvPr>
            <p:ph type="body" sz="quarter" idx="14"/>
          </p:nvPr>
        </p:nvSpPr>
        <p:spPr>
          <a:xfrm>
            <a:off x="786001" y="2134800"/>
            <a:ext cx="2945418" cy="3471863"/>
          </a:xfrm>
        </p:spPr>
        <p:txBody>
          <a:bodyPr/>
          <a:lstStyle>
            <a:lvl1pPr>
              <a:lnSpc>
                <a:spcPct val="100000"/>
              </a:lnSpc>
              <a:spcAft>
                <a:spcPts val="600"/>
              </a:spcAft>
              <a:defRPr>
                <a:solidFill>
                  <a:schemeClr val="bg1"/>
                </a:solidFill>
              </a:defRPr>
            </a:lvl1pPr>
            <a:lvl2pPr>
              <a:lnSpc>
                <a:spcPct val="100000"/>
              </a:lnSpc>
              <a:spcAft>
                <a:spcPts val="600"/>
              </a:spcAft>
              <a:defRPr>
                <a:solidFill>
                  <a:schemeClr val="bg1"/>
                </a:solidFill>
              </a:defRPr>
            </a:lvl2pPr>
            <a:lvl3pPr>
              <a:lnSpc>
                <a:spcPct val="100000"/>
              </a:lnSpc>
              <a:spcAft>
                <a:spcPts val="600"/>
              </a:spcAft>
              <a:defRPr>
                <a:solidFill>
                  <a:schemeClr val="bg1"/>
                </a:solidFill>
              </a:defRPr>
            </a:lvl3pPr>
            <a:lvl4pPr>
              <a:lnSpc>
                <a:spcPct val="100000"/>
              </a:lnSpc>
              <a:spcAft>
                <a:spcPts val="600"/>
              </a:spcAft>
              <a:defRPr>
                <a:solidFill>
                  <a:schemeClr val="bg1"/>
                </a:solidFill>
              </a:defRPr>
            </a:lvl4pPr>
            <a:lvl5pPr>
              <a:lnSpc>
                <a:spcPct val="100000"/>
              </a:lnSpc>
              <a:spcAft>
                <a:spcPts val="600"/>
              </a:spcAft>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5"/>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image portrait small on right">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974F1D84-DDEE-41A1-933C-81803DAA1FD8}"/>
              </a:ext>
            </a:extLst>
          </p:cNvPr>
          <p:cNvSpPr txBox="1"/>
          <p:nvPr userDrawn="1"/>
        </p:nvSpPr>
        <p:spPr>
          <a:xfrm>
            <a:off x="4273578" y="3304984"/>
            <a:ext cx="549831" cy="184666"/>
          </a:xfrm>
          <a:prstGeom prst="rect">
            <a:avLst/>
          </a:prstGeom>
          <a:noFill/>
        </p:spPr>
        <p:txBody>
          <a:bodyPr wrap="none" lIns="0" tIns="0" rIns="0" bIns="0" rtlCol="0">
            <a:spAutoFit/>
          </a:bodyPr>
          <a:lstStyle/>
          <a:p>
            <a:pPr algn="l"/>
            <a:r>
              <a:rPr lang="en-GB" sz="1200" dirty="0">
                <a:solidFill>
                  <a:schemeClr val="bg1"/>
                </a:solidFill>
              </a:rPr>
              <a:t>London</a:t>
            </a:r>
          </a:p>
        </p:txBody>
      </p:sp>
      <p:sp>
        <p:nvSpPr>
          <p:cNvPr id="45" name="Title 1">
            <a:extLst>
              <a:ext uri="{FF2B5EF4-FFF2-40B4-BE49-F238E27FC236}">
                <a16:creationId xmlns:a16="http://schemas.microsoft.com/office/drawing/2014/main" id="{ECC6801D-545A-4803-9D8A-A889A704F6C7}"/>
              </a:ext>
            </a:extLst>
          </p:cNvPr>
          <p:cNvSpPr>
            <a:spLocks noGrp="1"/>
          </p:cNvSpPr>
          <p:nvPr>
            <p:ph type="title" hasCustomPrompt="1"/>
          </p:nvPr>
        </p:nvSpPr>
        <p:spPr>
          <a:xfrm>
            <a:off x="457200" y="457199"/>
            <a:ext cx="7375616" cy="5536224"/>
          </a:xfrm>
          <a:solidFill>
            <a:schemeClr val="tx1"/>
          </a:solidFill>
          <a:ln>
            <a:noFill/>
          </a:ln>
        </p:spPr>
        <p:txBody>
          <a:bodyPr lIns="360000" tIns="360000" rIns="360000" bIns="360000"/>
          <a:lstStyle>
            <a:lvl1pPr>
              <a:lnSpc>
                <a:spcPct val="100000"/>
              </a:lnSpc>
              <a:defRPr>
                <a:solidFill>
                  <a:schemeClr val="bg1"/>
                </a:solidFill>
              </a:defRPr>
            </a:lvl1pPr>
          </a:lstStyle>
          <a:p>
            <a:r>
              <a:rPr lang="en-US" dirty="0"/>
              <a:t>Title</a:t>
            </a:r>
            <a:endParaRPr lang="en-GB" dirty="0"/>
          </a:p>
        </p:txBody>
      </p:sp>
      <p:sp>
        <p:nvSpPr>
          <p:cNvPr id="18" name="Picture Placeholder 16"/>
          <p:cNvSpPr>
            <a:spLocks noGrp="1"/>
          </p:cNvSpPr>
          <p:nvPr>
            <p:ph type="pic" sz="quarter" idx="14"/>
          </p:nvPr>
        </p:nvSpPr>
        <p:spPr>
          <a:xfrm>
            <a:off x="8036334" y="457199"/>
            <a:ext cx="3664638" cy="5536224"/>
          </a:xfrm>
        </p:spPr>
        <p:txBody>
          <a:bodyPr/>
          <a:lstStyle/>
          <a:p>
            <a:r>
              <a:rPr lang="en-US" dirty="0"/>
              <a:t>Click icon to add picture</a:t>
            </a:r>
          </a:p>
        </p:txBody>
      </p:sp>
      <p:sp>
        <p:nvSpPr>
          <p:cNvPr id="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5"/>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66993186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on blu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C005FE-6EE6-4AD6-AA65-C3D76F2CC0BF}"/>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GB" sz="1600" dirty="0"/>
          </a:p>
        </p:txBody>
      </p:sp>
      <p:sp>
        <p:nvSpPr>
          <p:cNvPr id="4" name="Footer Placeholder 3">
            <a:extLst>
              <a:ext uri="{FF2B5EF4-FFF2-40B4-BE49-F238E27FC236}">
                <a16:creationId xmlns:a16="http://schemas.microsoft.com/office/drawing/2014/main" id="{02252CBB-B4E6-4B04-823C-39084CB39AA8}"/>
              </a:ext>
            </a:extLst>
          </p:cNvPr>
          <p:cNvSpPr>
            <a:spLocks noGrp="1"/>
          </p:cNvSpPr>
          <p:nvPr>
            <p:ph type="ftr" sz="quarter" idx="11"/>
          </p:nvPr>
        </p:nvSpPr>
        <p:spPr>
          <a:xfrm>
            <a:off x="547199" y="6483601"/>
            <a:ext cx="4117669" cy="212399"/>
          </a:xfrm>
          <a:prstGeom prst="rect">
            <a:avLst/>
          </a:prstGeom>
        </p:spPr>
        <p:txBody>
          <a:bodyPr/>
          <a:lstStyle>
            <a:lvl1pPr>
              <a:defRPr>
                <a:solidFill>
                  <a:schemeClr val="bg1"/>
                </a:solidFill>
              </a:defRPr>
            </a:lvl1pPr>
          </a:lstStyle>
          <a:p>
            <a:r>
              <a:rPr lang="en-GB" dirty="0"/>
              <a:t>www.hs2.org.uk</a:t>
            </a:r>
          </a:p>
        </p:txBody>
      </p:sp>
      <p:sp>
        <p:nvSpPr>
          <p:cNvPr id="7" name="Text Placeholder 6">
            <a:extLst>
              <a:ext uri="{FF2B5EF4-FFF2-40B4-BE49-F238E27FC236}">
                <a16:creationId xmlns:a16="http://schemas.microsoft.com/office/drawing/2014/main" id="{2004614A-3D8F-4D6F-9611-A24244E522D7}"/>
              </a:ext>
            </a:extLst>
          </p:cNvPr>
          <p:cNvSpPr>
            <a:spLocks noGrp="1"/>
          </p:cNvSpPr>
          <p:nvPr>
            <p:ph type="body" sz="quarter" idx="13" hasCustomPrompt="1"/>
          </p:nvPr>
        </p:nvSpPr>
        <p:spPr>
          <a:xfrm>
            <a:off x="457200" y="2221200"/>
            <a:ext cx="8980488" cy="2665125"/>
          </a:xfrm>
        </p:spPr>
        <p:txBody>
          <a:bodyPr/>
          <a:lstStyle>
            <a:lvl1pPr>
              <a:lnSpc>
                <a:spcPct val="100000"/>
              </a:lnSpc>
              <a:spcAft>
                <a:spcPts val="600"/>
              </a:spcAft>
              <a:defRPr sz="5000" b="1" i="0">
                <a:solidFill>
                  <a:schemeClr val="bg1"/>
                </a:solidFill>
                <a:latin typeface="+mn-lt"/>
              </a:defRPr>
            </a:lvl1pPr>
            <a:lvl2pPr marL="0" indent="0">
              <a:lnSpc>
                <a:spcPct val="100000"/>
              </a:lnSpc>
              <a:spcBef>
                <a:spcPts val="2400"/>
              </a:spcBef>
              <a:spcAft>
                <a:spcPts val="600"/>
              </a:spcAft>
              <a:buNone/>
              <a:defRPr sz="2400" b="1" i="0">
                <a:solidFill>
                  <a:schemeClr val="bg1"/>
                </a:solidFill>
                <a:latin typeface="+mn-lt"/>
              </a:defRPr>
            </a:lvl2pPr>
          </a:lstStyle>
          <a:p>
            <a:pPr lvl="0"/>
            <a:r>
              <a:rPr lang="en-US" dirty="0"/>
              <a:t>Title</a:t>
            </a:r>
          </a:p>
          <a:p>
            <a:pPr lvl="1"/>
            <a:r>
              <a:rPr lang="en-US" dirty="0"/>
              <a:t>Sub-heading</a:t>
            </a:r>
          </a:p>
        </p:txBody>
      </p:sp>
      <p:grpSp>
        <p:nvGrpSpPr>
          <p:cNvPr id="8" name="Group 7">
            <a:extLst>
              <a:ext uri="{FF2B5EF4-FFF2-40B4-BE49-F238E27FC236}">
                <a16:creationId xmlns:a16="http://schemas.microsoft.com/office/drawing/2014/main" id="{5BDE19CA-F81F-4F8A-848A-FA67F6BDB154}"/>
              </a:ext>
            </a:extLst>
          </p:cNvPr>
          <p:cNvGrpSpPr/>
          <p:nvPr userDrawn="1"/>
        </p:nvGrpSpPr>
        <p:grpSpPr>
          <a:xfrm>
            <a:off x="457200" y="6328800"/>
            <a:ext cx="11277600" cy="154800"/>
            <a:chOff x="457200" y="6328800"/>
            <a:chExt cx="11277600" cy="154800"/>
          </a:xfrm>
        </p:grpSpPr>
        <p:cxnSp>
          <p:nvCxnSpPr>
            <p:cNvPr id="9" name="Straight Connector 8">
              <a:extLst>
                <a:ext uri="{FF2B5EF4-FFF2-40B4-BE49-F238E27FC236}">
                  <a16:creationId xmlns:a16="http://schemas.microsoft.com/office/drawing/2014/main" id="{3E94EA5A-CCEB-4EFF-93C7-62AE4E738600}"/>
                </a:ext>
              </a:extLst>
            </p:cNvPr>
            <p:cNvCxnSpPr/>
            <p:nvPr userDrawn="1"/>
          </p:nvCxnSpPr>
          <p:spPr>
            <a:xfrm>
              <a:off x="457200" y="6400800"/>
              <a:ext cx="11277600" cy="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F68D6AB-1980-4A0C-BDCD-D59AB6F5FEBA}"/>
                </a:ext>
              </a:extLst>
            </p:cNvPr>
            <p:cNvCxnSpPr>
              <a:cxnSpLocks/>
            </p:cNvCxnSpPr>
            <p:nvPr userDrawn="1"/>
          </p:nvCxnSpPr>
          <p:spPr>
            <a:xfrm>
              <a:off x="457200" y="6328800"/>
              <a:ext cx="0" cy="15480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1F07F6-8E44-46AF-ACA6-FC3958339B24}"/>
                </a:ext>
              </a:extLst>
            </p:cNvPr>
            <p:cNvCxnSpPr>
              <a:cxnSpLocks/>
            </p:cNvCxnSpPr>
            <p:nvPr userDrawn="1"/>
          </p:nvCxnSpPr>
          <p:spPr>
            <a:xfrm>
              <a:off x="11734800" y="6328800"/>
              <a:ext cx="0" cy="15480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2"/>
          <p:cNvSpPr>
            <a:spLocks noGrp="1"/>
          </p:cNvSpPr>
          <p:nvPr>
            <p:ph type="sldNum" sz="quarter" idx="14"/>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images landscape">
    <p:spTree>
      <p:nvGrpSpPr>
        <p:cNvPr id="1" name=""/>
        <p:cNvGrpSpPr/>
        <p:nvPr/>
      </p:nvGrpSpPr>
      <p:grpSpPr>
        <a:xfrm>
          <a:off x="0" y="0"/>
          <a:ext cx="0" cy="0"/>
          <a:chOff x="0" y="0"/>
          <a:chExt cx="0" cy="0"/>
        </a:xfrm>
      </p:grpSpPr>
      <p:sp>
        <p:nvSpPr>
          <p:cNvPr id="5" name="Text Placeholder 4"/>
          <p:cNvSpPr>
            <a:spLocks noGrp="1"/>
          </p:cNvSpPr>
          <p:nvPr>
            <p:ph type="body" sz="quarter" idx="13" hasCustomPrompt="1"/>
          </p:nvPr>
        </p:nvSpPr>
        <p:spPr>
          <a:xfrm>
            <a:off x="4168478" y="3036696"/>
            <a:ext cx="3663950" cy="268288"/>
          </a:xfrm>
        </p:spPr>
        <p:txBody>
          <a:bodyPr lIns="36000" tIns="0" rIns="36000" bIns="0"/>
          <a:lstStyle>
            <a:lvl1pPr>
              <a:lnSpc>
                <a:spcPct val="100000"/>
              </a:lnSpc>
              <a:defRPr sz="1400" b="1" baseline="0">
                <a:solidFill>
                  <a:schemeClr val="tx1"/>
                </a:solidFill>
              </a:defRPr>
            </a:lvl1pPr>
          </a:lstStyle>
          <a:p>
            <a:pPr lvl="0"/>
            <a:r>
              <a:rPr lang="en-US" dirty="0"/>
              <a:t>Image caption</a:t>
            </a:r>
          </a:p>
        </p:txBody>
      </p:sp>
      <p:sp>
        <p:nvSpPr>
          <p:cNvPr id="19" name="Text Placeholder 4"/>
          <p:cNvSpPr>
            <a:spLocks noGrp="1"/>
          </p:cNvSpPr>
          <p:nvPr>
            <p:ph type="body" sz="quarter" idx="15" hasCustomPrompt="1"/>
          </p:nvPr>
        </p:nvSpPr>
        <p:spPr>
          <a:xfrm>
            <a:off x="8036334" y="3036696"/>
            <a:ext cx="3663950" cy="268288"/>
          </a:xfrm>
        </p:spPr>
        <p:txBody>
          <a:bodyPr lIns="36000" tIns="0" rIns="36000" bIns="0"/>
          <a:lstStyle>
            <a:lvl1pPr>
              <a:lnSpc>
                <a:spcPct val="100000"/>
              </a:lnSpc>
              <a:defRPr sz="1400" b="1" baseline="0">
                <a:solidFill>
                  <a:schemeClr val="tx1"/>
                </a:solidFill>
              </a:defRPr>
            </a:lvl1pPr>
          </a:lstStyle>
          <a:p>
            <a:pPr lvl="0"/>
            <a:r>
              <a:rPr lang="en-US" dirty="0"/>
              <a:t>Image caption</a:t>
            </a:r>
          </a:p>
        </p:txBody>
      </p:sp>
      <p:sp>
        <p:nvSpPr>
          <p:cNvPr id="22" name="Text Placeholder 4"/>
          <p:cNvSpPr>
            <a:spLocks noGrp="1"/>
          </p:cNvSpPr>
          <p:nvPr>
            <p:ph type="body" sz="quarter" idx="17" hasCustomPrompt="1"/>
          </p:nvPr>
        </p:nvSpPr>
        <p:spPr>
          <a:xfrm>
            <a:off x="4167790" y="6011808"/>
            <a:ext cx="3663950" cy="268288"/>
          </a:xfrm>
        </p:spPr>
        <p:txBody>
          <a:bodyPr lIns="36000" tIns="0" rIns="36000" bIns="0"/>
          <a:lstStyle>
            <a:lvl1pPr>
              <a:lnSpc>
                <a:spcPct val="100000"/>
              </a:lnSpc>
              <a:defRPr sz="1400" b="1" baseline="0">
                <a:solidFill>
                  <a:schemeClr val="tx1"/>
                </a:solidFill>
              </a:defRPr>
            </a:lvl1pPr>
          </a:lstStyle>
          <a:p>
            <a:pPr lvl="0"/>
            <a:r>
              <a:rPr lang="en-US"/>
              <a:t>Image caption</a:t>
            </a:r>
            <a:endParaRPr lang="en-US" dirty="0"/>
          </a:p>
        </p:txBody>
      </p:sp>
      <p:sp>
        <p:nvSpPr>
          <p:cNvPr id="24" name="Text Placeholder 4"/>
          <p:cNvSpPr>
            <a:spLocks noGrp="1"/>
          </p:cNvSpPr>
          <p:nvPr>
            <p:ph type="body" sz="quarter" idx="19" hasCustomPrompt="1"/>
          </p:nvPr>
        </p:nvSpPr>
        <p:spPr>
          <a:xfrm>
            <a:off x="8036334" y="6011808"/>
            <a:ext cx="3663950" cy="268288"/>
          </a:xfrm>
        </p:spPr>
        <p:txBody>
          <a:bodyPr lIns="36000" tIns="0" rIns="36000" bIns="0"/>
          <a:lstStyle>
            <a:lvl1pPr>
              <a:lnSpc>
                <a:spcPct val="100000"/>
              </a:lnSpc>
              <a:defRPr sz="1400" b="1" baseline="0">
                <a:solidFill>
                  <a:schemeClr val="tx1"/>
                </a:solidFill>
              </a:defRPr>
            </a:lvl1pPr>
          </a:lstStyle>
          <a:p>
            <a:pPr lvl="0"/>
            <a:r>
              <a:rPr lang="en-US"/>
              <a:t>Image caption</a:t>
            </a:r>
            <a:endParaRPr lang="en-US" dirty="0"/>
          </a:p>
        </p:txBody>
      </p:sp>
      <p:sp>
        <p:nvSpPr>
          <p:cNvPr id="15" name="Picture Placeholder 16"/>
          <p:cNvSpPr>
            <a:spLocks noGrp="1"/>
          </p:cNvSpPr>
          <p:nvPr>
            <p:ph type="pic" sz="quarter" idx="12"/>
          </p:nvPr>
        </p:nvSpPr>
        <p:spPr>
          <a:xfrm>
            <a:off x="4168478" y="457199"/>
            <a:ext cx="3664638" cy="2578116"/>
          </a:xfrm>
        </p:spPr>
        <p:txBody>
          <a:bodyPr/>
          <a:lstStyle/>
          <a:p>
            <a:r>
              <a:rPr lang="en-US" dirty="0"/>
              <a:t>Click icon to add picture</a:t>
            </a:r>
          </a:p>
        </p:txBody>
      </p:sp>
      <p:sp>
        <p:nvSpPr>
          <p:cNvPr id="34" name="TextBox 33">
            <a:extLst>
              <a:ext uri="{FF2B5EF4-FFF2-40B4-BE49-F238E27FC236}">
                <a16:creationId xmlns:a16="http://schemas.microsoft.com/office/drawing/2014/main" id="{974F1D84-DDEE-41A1-933C-81803DAA1FD8}"/>
              </a:ext>
            </a:extLst>
          </p:cNvPr>
          <p:cNvSpPr txBox="1"/>
          <p:nvPr userDrawn="1"/>
        </p:nvSpPr>
        <p:spPr>
          <a:xfrm>
            <a:off x="4273578" y="3304984"/>
            <a:ext cx="549831" cy="184666"/>
          </a:xfrm>
          <a:prstGeom prst="rect">
            <a:avLst/>
          </a:prstGeom>
          <a:noFill/>
        </p:spPr>
        <p:txBody>
          <a:bodyPr wrap="none" lIns="0" tIns="0" rIns="0" bIns="0" rtlCol="0">
            <a:spAutoFit/>
          </a:bodyPr>
          <a:lstStyle/>
          <a:p>
            <a:pPr algn="l"/>
            <a:r>
              <a:rPr lang="en-GB" sz="1200" dirty="0">
                <a:solidFill>
                  <a:schemeClr val="bg1"/>
                </a:solidFill>
              </a:rPr>
              <a:t>London</a:t>
            </a:r>
          </a:p>
        </p:txBody>
      </p:sp>
      <p:sp>
        <p:nvSpPr>
          <p:cNvPr id="45" name="Title 1">
            <a:extLst>
              <a:ext uri="{FF2B5EF4-FFF2-40B4-BE49-F238E27FC236}">
                <a16:creationId xmlns:a16="http://schemas.microsoft.com/office/drawing/2014/main" id="{ECC6801D-545A-4803-9D8A-A889A704F6C7}"/>
              </a:ext>
            </a:extLst>
          </p:cNvPr>
          <p:cNvSpPr>
            <a:spLocks noGrp="1"/>
          </p:cNvSpPr>
          <p:nvPr>
            <p:ph type="title" hasCustomPrompt="1"/>
          </p:nvPr>
        </p:nvSpPr>
        <p:spPr>
          <a:xfrm>
            <a:off x="457200" y="457199"/>
            <a:ext cx="3607594" cy="1271589"/>
          </a:xfrm>
        </p:spPr>
        <p:txBody>
          <a:bodyPr/>
          <a:lstStyle>
            <a:lvl1pPr>
              <a:lnSpc>
                <a:spcPct val="100000"/>
              </a:lnSpc>
              <a:defRPr>
                <a:solidFill>
                  <a:schemeClr val="tx1"/>
                </a:solidFill>
              </a:defRPr>
            </a:lvl1pPr>
          </a:lstStyle>
          <a:p>
            <a:r>
              <a:rPr lang="en-US" dirty="0"/>
              <a:t>Title</a:t>
            </a:r>
            <a:endParaRPr lang="en-GB" dirty="0"/>
          </a:p>
        </p:txBody>
      </p:sp>
      <p:sp>
        <p:nvSpPr>
          <p:cNvPr id="18" name="Picture Placeholder 16"/>
          <p:cNvSpPr>
            <a:spLocks noGrp="1"/>
          </p:cNvSpPr>
          <p:nvPr>
            <p:ph type="pic" sz="quarter" idx="14"/>
          </p:nvPr>
        </p:nvSpPr>
        <p:spPr>
          <a:xfrm>
            <a:off x="8036334" y="457199"/>
            <a:ext cx="3664638" cy="2578116"/>
          </a:xfrm>
        </p:spPr>
        <p:txBody>
          <a:bodyPr/>
          <a:lstStyle/>
          <a:p>
            <a:r>
              <a:rPr lang="en-US" dirty="0"/>
              <a:t>Click icon to add picture</a:t>
            </a:r>
          </a:p>
        </p:txBody>
      </p:sp>
      <p:sp>
        <p:nvSpPr>
          <p:cNvPr id="20" name="Picture Placeholder 16"/>
          <p:cNvSpPr>
            <a:spLocks noGrp="1"/>
          </p:cNvSpPr>
          <p:nvPr>
            <p:ph type="pic" sz="quarter" idx="16"/>
          </p:nvPr>
        </p:nvSpPr>
        <p:spPr>
          <a:xfrm>
            <a:off x="4168478" y="3433692"/>
            <a:ext cx="3664638" cy="2578116"/>
          </a:xfrm>
        </p:spPr>
        <p:txBody>
          <a:bodyPr/>
          <a:lstStyle/>
          <a:p>
            <a:r>
              <a:rPr lang="en-US" dirty="0"/>
              <a:t>Click icon to add picture</a:t>
            </a:r>
          </a:p>
        </p:txBody>
      </p:sp>
      <p:sp>
        <p:nvSpPr>
          <p:cNvPr id="23" name="Picture Placeholder 16"/>
          <p:cNvSpPr>
            <a:spLocks noGrp="1"/>
          </p:cNvSpPr>
          <p:nvPr>
            <p:ph type="pic" sz="quarter" idx="18"/>
          </p:nvPr>
        </p:nvSpPr>
        <p:spPr>
          <a:xfrm>
            <a:off x="8036334" y="3433692"/>
            <a:ext cx="3664638" cy="2578116"/>
          </a:xfrm>
        </p:spPr>
        <p:txBody>
          <a:bodyPr/>
          <a:lstStyle/>
          <a:p>
            <a:r>
              <a:rPr lang="en-US" dirty="0"/>
              <a:t>Click icon to add picture</a:t>
            </a:r>
          </a:p>
        </p:txBody>
      </p:sp>
      <p:sp>
        <p:nvSpPr>
          <p:cNvPr id="13"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20"/>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images landscape NoCaption">
    <p:spTree>
      <p:nvGrpSpPr>
        <p:cNvPr id="1" name=""/>
        <p:cNvGrpSpPr/>
        <p:nvPr/>
      </p:nvGrpSpPr>
      <p:grpSpPr>
        <a:xfrm>
          <a:off x="0" y="0"/>
          <a:ext cx="0" cy="0"/>
          <a:chOff x="0" y="0"/>
          <a:chExt cx="0" cy="0"/>
        </a:xfrm>
      </p:grpSpPr>
      <p:sp>
        <p:nvSpPr>
          <p:cNvPr id="15" name="Picture Placeholder 16"/>
          <p:cNvSpPr>
            <a:spLocks noGrp="1"/>
          </p:cNvSpPr>
          <p:nvPr>
            <p:ph type="pic" sz="quarter" idx="12"/>
          </p:nvPr>
        </p:nvSpPr>
        <p:spPr>
          <a:xfrm>
            <a:off x="4168478" y="457198"/>
            <a:ext cx="3664638" cy="2768325"/>
          </a:xfrm>
        </p:spPr>
        <p:txBody>
          <a:bodyPr/>
          <a:lstStyle/>
          <a:p>
            <a:r>
              <a:rPr lang="en-US" dirty="0"/>
              <a:t>Click icon to add picture</a:t>
            </a:r>
          </a:p>
        </p:txBody>
      </p:sp>
      <p:sp>
        <p:nvSpPr>
          <p:cNvPr id="34" name="TextBox 33">
            <a:extLst>
              <a:ext uri="{FF2B5EF4-FFF2-40B4-BE49-F238E27FC236}">
                <a16:creationId xmlns:a16="http://schemas.microsoft.com/office/drawing/2014/main" id="{974F1D84-DDEE-41A1-933C-81803DAA1FD8}"/>
              </a:ext>
            </a:extLst>
          </p:cNvPr>
          <p:cNvSpPr txBox="1"/>
          <p:nvPr userDrawn="1"/>
        </p:nvSpPr>
        <p:spPr>
          <a:xfrm>
            <a:off x="4273578" y="3304984"/>
            <a:ext cx="549831" cy="184666"/>
          </a:xfrm>
          <a:prstGeom prst="rect">
            <a:avLst/>
          </a:prstGeom>
          <a:noFill/>
        </p:spPr>
        <p:txBody>
          <a:bodyPr wrap="none" lIns="0" tIns="0" rIns="0" bIns="0" rtlCol="0">
            <a:spAutoFit/>
          </a:bodyPr>
          <a:lstStyle/>
          <a:p>
            <a:pPr algn="l"/>
            <a:r>
              <a:rPr lang="en-GB" sz="1200" dirty="0">
                <a:solidFill>
                  <a:schemeClr val="bg1"/>
                </a:solidFill>
              </a:rPr>
              <a:t>London</a:t>
            </a:r>
          </a:p>
        </p:txBody>
      </p:sp>
      <p:sp>
        <p:nvSpPr>
          <p:cNvPr id="45" name="Title 1">
            <a:extLst>
              <a:ext uri="{FF2B5EF4-FFF2-40B4-BE49-F238E27FC236}">
                <a16:creationId xmlns:a16="http://schemas.microsoft.com/office/drawing/2014/main" id="{ECC6801D-545A-4803-9D8A-A889A704F6C7}"/>
              </a:ext>
            </a:extLst>
          </p:cNvPr>
          <p:cNvSpPr>
            <a:spLocks noGrp="1"/>
          </p:cNvSpPr>
          <p:nvPr>
            <p:ph type="title" hasCustomPrompt="1"/>
          </p:nvPr>
        </p:nvSpPr>
        <p:spPr>
          <a:xfrm>
            <a:off x="457200" y="457199"/>
            <a:ext cx="3607594" cy="1271589"/>
          </a:xfrm>
        </p:spPr>
        <p:txBody>
          <a:bodyPr/>
          <a:lstStyle>
            <a:lvl1pPr>
              <a:lnSpc>
                <a:spcPct val="100000"/>
              </a:lnSpc>
              <a:defRPr>
                <a:solidFill>
                  <a:schemeClr val="tx1"/>
                </a:solidFill>
              </a:defRPr>
            </a:lvl1pPr>
          </a:lstStyle>
          <a:p>
            <a:r>
              <a:rPr lang="en-US" dirty="0"/>
              <a:t>Title</a:t>
            </a:r>
            <a:endParaRPr lang="en-GB" dirty="0"/>
          </a:p>
        </p:txBody>
      </p:sp>
      <p:sp>
        <p:nvSpPr>
          <p:cNvPr id="18" name="Picture Placeholder 16"/>
          <p:cNvSpPr>
            <a:spLocks noGrp="1"/>
          </p:cNvSpPr>
          <p:nvPr>
            <p:ph type="pic" sz="quarter" idx="14"/>
          </p:nvPr>
        </p:nvSpPr>
        <p:spPr>
          <a:xfrm>
            <a:off x="8036334" y="457198"/>
            <a:ext cx="3664638" cy="2768325"/>
          </a:xfrm>
        </p:spPr>
        <p:txBody>
          <a:bodyPr/>
          <a:lstStyle/>
          <a:p>
            <a:r>
              <a:rPr lang="en-US" dirty="0"/>
              <a:t>Click icon to add picture</a:t>
            </a:r>
          </a:p>
        </p:txBody>
      </p:sp>
      <p:sp>
        <p:nvSpPr>
          <p:cNvPr id="20" name="Picture Placeholder 16"/>
          <p:cNvSpPr>
            <a:spLocks noGrp="1"/>
          </p:cNvSpPr>
          <p:nvPr>
            <p:ph type="pic" sz="quarter" idx="16"/>
          </p:nvPr>
        </p:nvSpPr>
        <p:spPr>
          <a:xfrm>
            <a:off x="4168478" y="3433691"/>
            <a:ext cx="3664638" cy="2768325"/>
          </a:xfrm>
        </p:spPr>
        <p:txBody>
          <a:bodyPr/>
          <a:lstStyle/>
          <a:p>
            <a:r>
              <a:rPr lang="en-US" dirty="0"/>
              <a:t>Click icon to add picture</a:t>
            </a:r>
          </a:p>
        </p:txBody>
      </p:sp>
      <p:sp>
        <p:nvSpPr>
          <p:cNvPr id="23" name="Picture Placeholder 16"/>
          <p:cNvSpPr>
            <a:spLocks noGrp="1"/>
          </p:cNvSpPr>
          <p:nvPr>
            <p:ph type="pic" sz="quarter" idx="18"/>
          </p:nvPr>
        </p:nvSpPr>
        <p:spPr>
          <a:xfrm>
            <a:off x="8036334" y="3433691"/>
            <a:ext cx="3664638" cy="2768325"/>
          </a:xfrm>
        </p:spPr>
        <p:txBody>
          <a:bodyPr/>
          <a:lstStyle/>
          <a:p>
            <a:r>
              <a:rPr lang="en-US" dirty="0"/>
              <a:t>Click icon to add picture</a:t>
            </a:r>
          </a:p>
        </p:txBody>
      </p:sp>
      <p:sp>
        <p:nvSpPr>
          <p:cNvPr id="8"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9"/>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822875033"/>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 images portrai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US" dirty="0"/>
              <a:t>Title</a:t>
            </a:r>
          </a:p>
        </p:txBody>
      </p:sp>
      <p:sp>
        <p:nvSpPr>
          <p:cNvPr id="20" name="Picture Placeholder 16"/>
          <p:cNvSpPr>
            <a:spLocks noGrp="1"/>
          </p:cNvSpPr>
          <p:nvPr>
            <p:ph type="pic" sz="quarter" idx="15"/>
          </p:nvPr>
        </p:nvSpPr>
        <p:spPr>
          <a:xfrm>
            <a:off x="9037637" y="2297726"/>
            <a:ext cx="2697163" cy="3421062"/>
          </a:xfrm>
        </p:spPr>
        <p:txBody>
          <a:bodyPr/>
          <a:lstStyle/>
          <a:p>
            <a:r>
              <a:rPr lang="en-US" dirty="0"/>
              <a:t>Click icon to add picture</a:t>
            </a:r>
          </a:p>
        </p:txBody>
      </p:sp>
      <p:sp>
        <p:nvSpPr>
          <p:cNvPr id="19" name="Picture Placeholder 16"/>
          <p:cNvSpPr>
            <a:spLocks noGrp="1"/>
          </p:cNvSpPr>
          <p:nvPr>
            <p:ph type="pic" sz="quarter" idx="14"/>
          </p:nvPr>
        </p:nvSpPr>
        <p:spPr>
          <a:xfrm>
            <a:off x="6178336" y="2297726"/>
            <a:ext cx="2697163" cy="3421062"/>
          </a:xfrm>
        </p:spPr>
        <p:txBody>
          <a:bodyPr/>
          <a:lstStyle/>
          <a:p>
            <a:r>
              <a:rPr lang="en-US" dirty="0"/>
              <a:t>Click icon to add picture</a:t>
            </a:r>
          </a:p>
        </p:txBody>
      </p:sp>
      <p:sp>
        <p:nvSpPr>
          <p:cNvPr id="18" name="Picture Placeholder 16"/>
          <p:cNvSpPr>
            <a:spLocks noGrp="1"/>
          </p:cNvSpPr>
          <p:nvPr>
            <p:ph type="pic" sz="quarter" idx="13"/>
          </p:nvPr>
        </p:nvSpPr>
        <p:spPr>
          <a:xfrm>
            <a:off x="3316286" y="2297726"/>
            <a:ext cx="2697163" cy="3421062"/>
          </a:xfrm>
        </p:spPr>
        <p:txBody>
          <a:bodyPr/>
          <a:lstStyle/>
          <a:p>
            <a:r>
              <a:rPr lang="en-US" dirty="0"/>
              <a:t>Click icon to add picture</a:t>
            </a:r>
          </a:p>
        </p:txBody>
      </p:sp>
      <p:sp>
        <p:nvSpPr>
          <p:cNvPr id="17" name="Picture Placeholder 16"/>
          <p:cNvSpPr>
            <a:spLocks noGrp="1"/>
          </p:cNvSpPr>
          <p:nvPr>
            <p:ph type="pic" sz="quarter" idx="12"/>
          </p:nvPr>
        </p:nvSpPr>
        <p:spPr>
          <a:xfrm>
            <a:off x="457200" y="2298423"/>
            <a:ext cx="2697163" cy="3421062"/>
          </a:xfrm>
        </p:spPr>
        <p:txBody>
          <a:bodyPr/>
          <a:lstStyle/>
          <a:p>
            <a:r>
              <a:rPr lang="en-US" dirty="0"/>
              <a:t>Click icon to add picture</a:t>
            </a:r>
          </a:p>
        </p:txBody>
      </p:sp>
      <p:sp>
        <p:nvSpPr>
          <p:cNvPr id="9" name="Text Placeholder 4"/>
          <p:cNvSpPr>
            <a:spLocks noGrp="1"/>
          </p:cNvSpPr>
          <p:nvPr>
            <p:ph type="body" sz="quarter" idx="16" hasCustomPrompt="1"/>
          </p:nvPr>
        </p:nvSpPr>
        <p:spPr>
          <a:xfrm>
            <a:off x="457200" y="1875935"/>
            <a:ext cx="2697163" cy="346798"/>
          </a:xfrm>
        </p:spPr>
        <p:txBody>
          <a:bodyPr lIns="36000" rIns="36000" anchor="ctr"/>
          <a:lstStyle>
            <a:lvl1pPr algn="ctr">
              <a:lnSpc>
                <a:spcPct val="100000"/>
              </a:lnSpc>
              <a:defRPr sz="1400" b="1" baseline="0">
                <a:solidFill>
                  <a:schemeClr val="tx1"/>
                </a:solidFill>
              </a:defRPr>
            </a:lvl1pPr>
          </a:lstStyle>
          <a:p>
            <a:pPr lvl="0"/>
            <a:r>
              <a:rPr lang="en-US" dirty="0"/>
              <a:t>Image caption</a:t>
            </a:r>
          </a:p>
        </p:txBody>
      </p:sp>
      <p:sp>
        <p:nvSpPr>
          <p:cNvPr id="10" name="Text Placeholder 4"/>
          <p:cNvSpPr>
            <a:spLocks noGrp="1"/>
          </p:cNvSpPr>
          <p:nvPr>
            <p:ph type="body" sz="quarter" idx="17" hasCustomPrompt="1"/>
          </p:nvPr>
        </p:nvSpPr>
        <p:spPr>
          <a:xfrm>
            <a:off x="3316285" y="1875935"/>
            <a:ext cx="2697163" cy="346798"/>
          </a:xfrm>
        </p:spPr>
        <p:txBody>
          <a:bodyPr lIns="36000" rIns="36000" anchor="ctr"/>
          <a:lstStyle>
            <a:lvl1pPr algn="ctr">
              <a:lnSpc>
                <a:spcPct val="100000"/>
              </a:lnSpc>
              <a:defRPr sz="1400" b="1" baseline="0">
                <a:solidFill>
                  <a:schemeClr val="tx1"/>
                </a:solidFill>
              </a:defRPr>
            </a:lvl1pPr>
          </a:lstStyle>
          <a:p>
            <a:pPr lvl="0"/>
            <a:r>
              <a:rPr lang="en-US" dirty="0"/>
              <a:t>Image caption</a:t>
            </a:r>
          </a:p>
        </p:txBody>
      </p:sp>
      <p:sp>
        <p:nvSpPr>
          <p:cNvPr id="11" name="Text Placeholder 4"/>
          <p:cNvSpPr>
            <a:spLocks noGrp="1"/>
          </p:cNvSpPr>
          <p:nvPr>
            <p:ph type="body" sz="quarter" idx="18" hasCustomPrompt="1"/>
          </p:nvPr>
        </p:nvSpPr>
        <p:spPr>
          <a:xfrm>
            <a:off x="6175370" y="1879653"/>
            <a:ext cx="2697163"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2" name="Text Placeholder 4"/>
          <p:cNvSpPr>
            <a:spLocks noGrp="1"/>
          </p:cNvSpPr>
          <p:nvPr>
            <p:ph type="body" sz="quarter" idx="19" hasCustomPrompt="1"/>
          </p:nvPr>
        </p:nvSpPr>
        <p:spPr>
          <a:xfrm>
            <a:off x="9037637" y="1875935"/>
            <a:ext cx="2697163"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4"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20"/>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images portrai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US" dirty="0"/>
              <a:t>Title</a:t>
            </a:r>
          </a:p>
        </p:txBody>
      </p:sp>
      <p:sp>
        <p:nvSpPr>
          <p:cNvPr id="17" name="Picture Placeholder 16"/>
          <p:cNvSpPr>
            <a:spLocks noGrp="1"/>
          </p:cNvSpPr>
          <p:nvPr>
            <p:ph type="pic" sz="quarter" idx="12"/>
          </p:nvPr>
        </p:nvSpPr>
        <p:spPr>
          <a:xfrm>
            <a:off x="457200" y="2298422"/>
            <a:ext cx="3502617" cy="3759477"/>
          </a:xfrm>
        </p:spPr>
        <p:txBody>
          <a:bodyPr/>
          <a:lstStyle/>
          <a:p>
            <a:r>
              <a:rPr lang="en-US" dirty="0"/>
              <a:t>Click icon to add picture</a:t>
            </a:r>
          </a:p>
        </p:txBody>
      </p:sp>
      <p:sp>
        <p:nvSpPr>
          <p:cNvPr id="9" name="Text Placeholder 4"/>
          <p:cNvSpPr>
            <a:spLocks noGrp="1"/>
          </p:cNvSpPr>
          <p:nvPr>
            <p:ph type="body" sz="quarter" idx="16" hasCustomPrompt="1"/>
          </p:nvPr>
        </p:nvSpPr>
        <p:spPr>
          <a:xfrm>
            <a:off x="457200" y="1875935"/>
            <a:ext cx="3502617" cy="346798"/>
          </a:xfrm>
        </p:spPr>
        <p:txBody>
          <a:bodyPr lIns="36000" rIns="36000" anchor="ctr"/>
          <a:lstStyle>
            <a:lvl1pPr algn="ctr">
              <a:lnSpc>
                <a:spcPct val="100000"/>
              </a:lnSpc>
              <a:defRPr sz="1400" b="1" baseline="0">
                <a:solidFill>
                  <a:schemeClr val="tx1"/>
                </a:solidFill>
              </a:defRPr>
            </a:lvl1pPr>
          </a:lstStyle>
          <a:p>
            <a:pPr lvl="0"/>
            <a:r>
              <a:rPr lang="en-US" dirty="0"/>
              <a:t>Image caption</a:t>
            </a:r>
          </a:p>
        </p:txBody>
      </p:sp>
      <p:sp>
        <p:nvSpPr>
          <p:cNvPr id="14" name="Picture Placeholder 16">
            <a:extLst>
              <a:ext uri="{FF2B5EF4-FFF2-40B4-BE49-F238E27FC236}">
                <a16:creationId xmlns:a16="http://schemas.microsoft.com/office/drawing/2014/main" id="{816C8664-9D57-004C-8828-4995435B9D18}"/>
              </a:ext>
            </a:extLst>
          </p:cNvPr>
          <p:cNvSpPr>
            <a:spLocks noGrp="1"/>
          </p:cNvSpPr>
          <p:nvPr>
            <p:ph type="pic" sz="quarter" idx="17"/>
          </p:nvPr>
        </p:nvSpPr>
        <p:spPr>
          <a:xfrm>
            <a:off x="4344691" y="2298422"/>
            <a:ext cx="3502617" cy="3759477"/>
          </a:xfrm>
        </p:spPr>
        <p:txBody>
          <a:bodyPr/>
          <a:lstStyle/>
          <a:p>
            <a:r>
              <a:rPr lang="en-US" dirty="0"/>
              <a:t>Click icon to add picture</a:t>
            </a:r>
          </a:p>
        </p:txBody>
      </p:sp>
      <p:sp>
        <p:nvSpPr>
          <p:cNvPr id="15" name="Text Placeholder 4">
            <a:extLst>
              <a:ext uri="{FF2B5EF4-FFF2-40B4-BE49-F238E27FC236}">
                <a16:creationId xmlns:a16="http://schemas.microsoft.com/office/drawing/2014/main" id="{A7B664CB-DC96-D448-8F67-2EECACCF5845}"/>
              </a:ext>
            </a:extLst>
          </p:cNvPr>
          <p:cNvSpPr>
            <a:spLocks noGrp="1"/>
          </p:cNvSpPr>
          <p:nvPr>
            <p:ph type="body" sz="quarter" idx="18" hasCustomPrompt="1"/>
          </p:nvPr>
        </p:nvSpPr>
        <p:spPr>
          <a:xfrm>
            <a:off x="4344691" y="1875935"/>
            <a:ext cx="3502617"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6" name="Picture Placeholder 16">
            <a:extLst>
              <a:ext uri="{FF2B5EF4-FFF2-40B4-BE49-F238E27FC236}">
                <a16:creationId xmlns:a16="http://schemas.microsoft.com/office/drawing/2014/main" id="{961A3E26-10AE-D840-9A88-406553A0DE93}"/>
              </a:ext>
            </a:extLst>
          </p:cNvPr>
          <p:cNvSpPr>
            <a:spLocks noGrp="1"/>
          </p:cNvSpPr>
          <p:nvPr>
            <p:ph type="pic" sz="quarter" idx="19"/>
          </p:nvPr>
        </p:nvSpPr>
        <p:spPr>
          <a:xfrm>
            <a:off x="8232183" y="2298422"/>
            <a:ext cx="3502617" cy="3759477"/>
          </a:xfrm>
        </p:spPr>
        <p:txBody>
          <a:bodyPr/>
          <a:lstStyle/>
          <a:p>
            <a:r>
              <a:rPr lang="en-US" dirty="0"/>
              <a:t>Click icon to add picture</a:t>
            </a:r>
          </a:p>
        </p:txBody>
      </p:sp>
      <p:sp>
        <p:nvSpPr>
          <p:cNvPr id="21" name="Text Placeholder 4">
            <a:extLst>
              <a:ext uri="{FF2B5EF4-FFF2-40B4-BE49-F238E27FC236}">
                <a16:creationId xmlns:a16="http://schemas.microsoft.com/office/drawing/2014/main" id="{509374E9-FB6C-4B49-9868-7D7F27EC950B}"/>
              </a:ext>
            </a:extLst>
          </p:cNvPr>
          <p:cNvSpPr>
            <a:spLocks noGrp="1"/>
          </p:cNvSpPr>
          <p:nvPr>
            <p:ph type="body" sz="quarter" idx="20" hasCustomPrompt="1"/>
          </p:nvPr>
        </p:nvSpPr>
        <p:spPr>
          <a:xfrm>
            <a:off x="8232183" y="1875935"/>
            <a:ext cx="3502617"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21"/>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062244545"/>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images landscap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GB" dirty="0"/>
              <a:t>T</a:t>
            </a:r>
            <a:r>
              <a:rPr lang="en-US" dirty="0" err="1"/>
              <a:t>itle</a:t>
            </a:r>
            <a:endParaRPr lang="en-US" dirty="0"/>
          </a:p>
        </p:txBody>
      </p:sp>
      <p:sp>
        <p:nvSpPr>
          <p:cNvPr id="17" name="Picture Placeholder 16"/>
          <p:cNvSpPr>
            <a:spLocks noGrp="1"/>
          </p:cNvSpPr>
          <p:nvPr>
            <p:ph type="pic" sz="quarter" idx="12"/>
          </p:nvPr>
        </p:nvSpPr>
        <p:spPr>
          <a:xfrm>
            <a:off x="457200" y="2593698"/>
            <a:ext cx="3502617" cy="2254528"/>
          </a:xfrm>
        </p:spPr>
        <p:txBody>
          <a:bodyPr/>
          <a:lstStyle/>
          <a:p>
            <a:r>
              <a:rPr lang="en-US" dirty="0"/>
              <a:t>Click icon to add picture</a:t>
            </a:r>
          </a:p>
        </p:txBody>
      </p:sp>
      <p:sp>
        <p:nvSpPr>
          <p:cNvPr id="9" name="Text Placeholder 4"/>
          <p:cNvSpPr>
            <a:spLocks noGrp="1"/>
          </p:cNvSpPr>
          <p:nvPr>
            <p:ph type="body" sz="quarter" idx="16" hasCustomPrompt="1"/>
          </p:nvPr>
        </p:nvSpPr>
        <p:spPr>
          <a:xfrm>
            <a:off x="457200" y="2171210"/>
            <a:ext cx="3502617" cy="346798"/>
          </a:xfrm>
        </p:spPr>
        <p:txBody>
          <a:bodyPr lIns="36000" rIns="36000" anchor="ctr"/>
          <a:lstStyle>
            <a:lvl1pPr algn="ctr">
              <a:lnSpc>
                <a:spcPct val="100000"/>
              </a:lnSpc>
              <a:defRPr sz="1400" b="1" baseline="0">
                <a:solidFill>
                  <a:schemeClr val="tx1"/>
                </a:solidFill>
              </a:defRPr>
            </a:lvl1pPr>
          </a:lstStyle>
          <a:p>
            <a:pPr lvl="0"/>
            <a:r>
              <a:rPr lang="en-US" dirty="0"/>
              <a:t>Image caption</a:t>
            </a:r>
          </a:p>
        </p:txBody>
      </p:sp>
      <p:sp>
        <p:nvSpPr>
          <p:cNvPr id="14" name="Picture Placeholder 16">
            <a:extLst>
              <a:ext uri="{FF2B5EF4-FFF2-40B4-BE49-F238E27FC236}">
                <a16:creationId xmlns:a16="http://schemas.microsoft.com/office/drawing/2014/main" id="{816C8664-9D57-004C-8828-4995435B9D18}"/>
              </a:ext>
            </a:extLst>
          </p:cNvPr>
          <p:cNvSpPr>
            <a:spLocks noGrp="1"/>
          </p:cNvSpPr>
          <p:nvPr>
            <p:ph type="pic" sz="quarter" idx="17"/>
          </p:nvPr>
        </p:nvSpPr>
        <p:spPr>
          <a:xfrm>
            <a:off x="4344691" y="2593698"/>
            <a:ext cx="3502617" cy="2254528"/>
          </a:xfrm>
        </p:spPr>
        <p:txBody>
          <a:bodyPr/>
          <a:lstStyle/>
          <a:p>
            <a:r>
              <a:rPr lang="en-US" dirty="0"/>
              <a:t>Click icon to add picture</a:t>
            </a:r>
          </a:p>
        </p:txBody>
      </p:sp>
      <p:sp>
        <p:nvSpPr>
          <p:cNvPr id="15" name="Text Placeholder 4">
            <a:extLst>
              <a:ext uri="{FF2B5EF4-FFF2-40B4-BE49-F238E27FC236}">
                <a16:creationId xmlns:a16="http://schemas.microsoft.com/office/drawing/2014/main" id="{A7B664CB-DC96-D448-8F67-2EECACCF5845}"/>
              </a:ext>
            </a:extLst>
          </p:cNvPr>
          <p:cNvSpPr>
            <a:spLocks noGrp="1"/>
          </p:cNvSpPr>
          <p:nvPr>
            <p:ph type="body" sz="quarter" idx="18" hasCustomPrompt="1"/>
          </p:nvPr>
        </p:nvSpPr>
        <p:spPr>
          <a:xfrm>
            <a:off x="4344691" y="2171210"/>
            <a:ext cx="3502617"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6" name="Picture Placeholder 16">
            <a:extLst>
              <a:ext uri="{FF2B5EF4-FFF2-40B4-BE49-F238E27FC236}">
                <a16:creationId xmlns:a16="http://schemas.microsoft.com/office/drawing/2014/main" id="{961A3E26-10AE-D840-9A88-406553A0DE93}"/>
              </a:ext>
            </a:extLst>
          </p:cNvPr>
          <p:cNvSpPr>
            <a:spLocks noGrp="1"/>
          </p:cNvSpPr>
          <p:nvPr>
            <p:ph type="pic" sz="quarter" idx="19"/>
          </p:nvPr>
        </p:nvSpPr>
        <p:spPr>
          <a:xfrm>
            <a:off x="8232183" y="2593698"/>
            <a:ext cx="3502617" cy="2254528"/>
          </a:xfrm>
        </p:spPr>
        <p:txBody>
          <a:bodyPr/>
          <a:lstStyle/>
          <a:p>
            <a:r>
              <a:rPr lang="en-US" dirty="0"/>
              <a:t>Click icon to add picture</a:t>
            </a:r>
          </a:p>
        </p:txBody>
      </p:sp>
      <p:sp>
        <p:nvSpPr>
          <p:cNvPr id="21" name="Text Placeholder 4">
            <a:extLst>
              <a:ext uri="{FF2B5EF4-FFF2-40B4-BE49-F238E27FC236}">
                <a16:creationId xmlns:a16="http://schemas.microsoft.com/office/drawing/2014/main" id="{509374E9-FB6C-4B49-9868-7D7F27EC950B}"/>
              </a:ext>
            </a:extLst>
          </p:cNvPr>
          <p:cNvSpPr>
            <a:spLocks noGrp="1"/>
          </p:cNvSpPr>
          <p:nvPr>
            <p:ph type="body" sz="quarter" idx="20" hasCustomPrompt="1"/>
          </p:nvPr>
        </p:nvSpPr>
        <p:spPr>
          <a:xfrm>
            <a:off x="8232183" y="2171210"/>
            <a:ext cx="3502617"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21"/>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4149249566"/>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images landscape">
    <p:spTree>
      <p:nvGrpSpPr>
        <p:cNvPr id="1" name=""/>
        <p:cNvGrpSpPr/>
        <p:nvPr/>
      </p:nvGrpSpPr>
      <p:grpSpPr>
        <a:xfrm>
          <a:off x="0" y="0"/>
          <a:ext cx="0" cy="0"/>
          <a:chOff x="0" y="0"/>
          <a:chExt cx="0" cy="0"/>
        </a:xfrm>
      </p:grpSpPr>
      <p:sp>
        <p:nvSpPr>
          <p:cNvPr id="19" name="Picture Placeholder 16"/>
          <p:cNvSpPr>
            <a:spLocks noGrp="1"/>
          </p:cNvSpPr>
          <p:nvPr>
            <p:ph type="pic" sz="quarter" idx="14"/>
          </p:nvPr>
        </p:nvSpPr>
        <p:spPr>
          <a:xfrm>
            <a:off x="6178336" y="1875935"/>
            <a:ext cx="5556464" cy="3421062"/>
          </a:xfrm>
        </p:spPr>
        <p:txBody>
          <a:bodyPr/>
          <a:lstStyle/>
          <a:p>
            <a:r>
              <a:rPr lang="en-US" dirty="0"/>
              <a:t>Click icon to add picture</a:t>
            </a:r>
          </a:p>
        </p:txBody>
      </p:sp>
      <p:sp>
        <p:nvSpPr>
          <p:cNvPr id="11" name="Text Placeholder 4"/>
          <p:cNvSpPr>
            <a:spLocks noGrp="1"/>
          </p:cNvSpPr>
          <p:nvPr>
            <p:ph type="body" sz="quarter" idx="18" hasCustomPrompt="1"/>
          </p:nvPr>
        </p:nvSpPr>
        <p:spPr>
          <a:xfrm>
            <a:off x="6175370" y="5364261"/>
            <a:ext cx="5556464" cy="346798"/>
          </a:xfrm>
        </p:spPr>
        <p:txBody>
          <a:bodyPr lIns="36000" rIns="36000" anchor="ctr"/>
          <a:lstStyle>
            <a:lvl1pPr algn="l">
              <a:lnSpc>
                <a:spcPct val="100000"/>
              </a:lnSpc>
              <a:defRPr sz="2000" b="1" baseline="0">
                <a:solidFill>
                  <a:schemeClr val="tx1"/>
                </a:solidFill>
                <a:latin typeface="+mn-lt"/>
                <a:ea typeface="Open Sans Semibold" panose="020B0706030804020204" pitchFamily="34" charset="0"/>
                <a:cs typeface="Open Sans Semibold" panose="020B0706030804020204" pitchFamily="34" charset="0"/>
              </a:defRPr>
            </a:lvl1pPr>
          </a:lstStyle>
          <a:p>
            <a:pPr lvl="0"/>
            <a:r>
              <a:rPr lang="en-US" dirty="0"/>
              <a:t>Image caption</a:t>
            </a:r>
          </a:p>
        </p:txBody>
      </p:sp>
      <p:sp>
        <p:nvSpPr>
          <p:cNvPr id="17" name="Picture Placeholder 16"/>
          <p:cNvSpPr>
            <a:spLocks noGrp="1"/>
          </p:cNvSpPr>
          <p:nvPr>
            <p:ph type="pic" sz="quarter" idx="12"/>
          </p:nvPr>
        </p:nvSpPr>
        <p:spPr>
          <a:xfrm>
            <a:off x="457200" y="1875935"/>
            <a:ext cx="5556248" cy="3421062"/>
          </a:xfrm>
        </p:spPr>
        <p:txBody>
          <a:bodyPr/>
          <a:lstStyle/>
          <a:p>
            <a:r>
              <a:rPr lang="en-US" dirty="0"/>
              <a:t>Click icon to add picture</a:t>
            </a:r>
          </a:p>
        </p:txBody>
      </p:sp>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US" dirty="0"/>
              <a:t>Title</a:t>
            </a:r>
          </a:p>
        </p:txBody>
      </p:sp>
      <p:sp>
        <p:nvSpPr>
          <p:cNvPr id="8" name="Text Placeholder 4">
            <a:extLst>
              <a:ext uri="{FF2B5EF4-FFF2-40B4-BE49-F238E27FC236}">
                <a16:creationId xmlns:a16="http://schemas.microsoft.com/office/drawing/2014/main" id="{2A0022C7-7D4A-EE40-93C5-68D26840EEF0}"/>
              </a:ext>
            </a:extLst>
          </p:cNvPr>
          <p:cNvSpPr>
            <a:spLocks noGrp="1"/>
          </p:cNvSpPr>
          <p:nvPr>
            <p:ph type="body" sz="quarter" idx="19" hasCustomPrompt="1"/>
          </p:nvPr>
        </p:nvSpPr>
        <p:spPr>
          <a:xfrm>
            <a:off x="457200" y="5388268"/>
            <a:ext cx="5556464" cy="346798"/>
          </a:xfrm>
        </p:spPr>
        <p:txBody>
          <a:bodyPr lIns="36000" rIns="36000" anchor="ctr"/>
          <a:lstStyle>
            <a:lvl1pPr algn="l">
              <a:lnSpc>
                <a:spcPct val="100000"/>
              </a:lnSpc>
              <a:defRPr sz="2000" b="1" baseline="0">
                <a:solidFill>
                  <a:schemeClr val="tx1"/>
                </a:solidFill>
                <a:latin typeface="+mn-lt"/>
                <a:ea typeface="Open Sans Semibold" panose="020B0706030804020204" pitchFamily="34" charset="0"/>
                <a:cs typeface="Open Sans Semibold" panose="020B0706030804020204" pitchFamily="34" charset="0"/>
              </a:defRPr>
            </a:lvl1pPr>
          </a:lstStyle>
          <a:p>
            <a:pPr lvl="0"/>
            <a:r>
              <a:rPr lang="en-US" dirty="0"/>
              <a:t>Image caption</a:t>
            </a:r>
          </a:p>
        </p:txBody>
      </p:sp>
      <p:sp>
        <p:nvSpPr>
          <p:cNvPr id="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20"/>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06520132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4" name="Slide Number Placeholder 3"/>
          <p:cNvSpPr>
            <a:spLocks noGrp="1"/>
          </p:cNvSpPr>
          <p:nvPr>
            <p:ph type="sldNum" sz="quarter" idx="12"/>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images portrait">
    <p:spTree>
      <p:nvGrpSpPr>
        <p:cNvPr id="1" name=""/>
        <p:cNvGrpSpPr/>
        <p:nvPr/>
      </p:nvGrpSpPr>
      <p:grpSpPr>
        <a:xfrm>
          <a:off x="0" y="0"/>
          <a:ext cx="0" cy="0"/>
          <a:chOff x="0" y="0"/>
          <a:chExt cx="0" cy="0"/>
        </a:xfrm>
      </p:grpSpPr>
      <p:sp>
        <p:nvSpPr>
          <p:cNvPr id="15" name="Picture Placeholder 16"/>
          <p:cNvSpPr>
            <a:spLocks noGrp="1"/>
          </p:cNvSpPr>
          <p:nvPr>
            <p:ph type="pic" sz="quarter" idx="12"/>
          </p:nvPr>
        </p:nvSpPr>
        <p:spPr>
          <a:xfrm>
            <a:off x="4168478" y="457199"/>
            <a:ext cx="3664638" cy="5536224"/>
          </a:xfrm>
        </p:spPr>
        <p:txBody>
          <a:bodyPr/>
          <a:lstStyle/>
          <a:p>
            <a:r>
              <a:rPr lang="en-US" dirty="0"/>
              <a:t>Click icon to add picture</a:t>
            </a:r>
          </a:p>
        </p:txBody>
      </p:sp>
      <p:sp>
        <p:nvSpPr>
          <p:cNvPr id="34" name="TextBox 33">
            <a:extLst>
              <a:ext uri="{FF2B5EF4-FFF2-40B4-BE49-F238E27FC236}">
                <a16:creationId xmlns:a16="http://schemas.microsoft.com/office/drawing/2014/main" id="{974F1D84-DDEE-41A1-933C-81803DAA1FD8}"/>
              </a:ext>
            </a:extLst>
          </p:cNvPr>
          <p:cNvSpPr txBox="1"/>
          <p:nvPr userDrawn="1"/>
        </p:nvSpPr>
        <p:spPr>
          <a:xfrm>
            <a:off x="4273578" y="3304984"/>
            <a:ext cx="549831" cy="184666"/>
          </a:xfrm>
          <a:prstGeom prst="rect">
            <a:avLst/>
          </a:prstGeom>
          <a:noFill/>
        </p:spPr>
        <p:txBody>
          <a:bodyPr wrap="none" lIns="0" tIns="0" rIns="0" bIns="0" rtlCol="0">
            <a:spAutoFit/>
          </a:bodyPr>
          <a:lstStyle/>
          <a:p>
            <a:pPr algn="l"/>
            <a:r>
              <a:rPr lang="en-GB" sz="1200" dirty="0">
                <a:solidFill>
                  <a:schemeClr val="bg1"/>
                </a:solidFill>
              </a:rPr>
              <a:t>London</a:t>
            </a:r>
          </a:p>
        </p:txBody>
      </p:sp>
      <p:sp>
        <p:nvSpPr>
          <p:cNvPr id="45" name="Title 1">
            <a:extLst>
              <a:ext uri="{FF2B5EF4-FFF2-40B4-BE49-F238E27FC236}">
                <a16:creationId xmlns:a16="http://schemas.microsoft.com/office/drawing/2014/main" id="{ECC6801D-545A-4803-9D8A-A889A704F6C7}"/>
              </a:ext>
            </a:extLst>
          </p:cNvPr>
          <p:cNvSpPr>
            <a:spLocks noGrp="1"/>
          </p:cNvSpPr>
          <p:nvPr>
            <p:ph type="title" hasCustomPrompt="1"/>
          </p:nvPr>
        </p:nvSpPr>
        <p:spPr>
          <a:xfrm>
            <a:off x="457200" y="457199"/>
            <a:ext cx="3607594" cy="1271589"/>
          </a:xfrm>
        </p:spPr>
        <p:txBody>
          <a:bodyPr/>
          <a:lstStyle>
            <a:lvl1pPr>
              <a:lnSpc>
                <a:spcPct val="100000"/>
              </a:lnSpc>
              <a:defRPr>
                <a:solidFill>
                  <a:schemeClr val="tx1"/>
                </a:solidFill>
              </a:defRPr>
            </a:lvl1pPr>
          </a:lstStyle>
          <a:p>
            <a:r>
              <a:rPr lang="en-US" dirty="0"/>
              <a:t>Title</a:t>
            </a:r>
            <a:endParaRPr lang="en-GB" dirty="0"/>
          </a:p>
        </p:txBody>
      </p:sp>
      <p:sp>
        <p:nvSpPr>
          <p:cNvPr id="18" name="Picture Placeholder 16"/>
          <p:cNvSpPr>
            <a:spLocks noGrp="1"/>
          </p:cNvSpPr>
          <p:nvPr>
            <p:ph type="pic" sz="quarter" idx="14"/>
          </p:nvPr>
        </p:nvSpPr>
        <p:spPr>
          <a:xfrm>
            <a:off x="8036334" y="457199"/>
            <a:ext cx="3664638" cy="5536224"/>
          </a:xfrm>
        </p:spPr>
        <p:txBody>
          <a:bodyPr/>
          <a:lstStyle/>
          <a:p>
            <a:r>
              <a:rPr lang="en-US" dirty="0"/>
              <a:t>Click icon to add picture</a:t>
            </a:r>
          </a:p>
        </p:txBody>
      </p:sp>
      <p:sp>
        <p:nvSpPr>
          <p:cNvPr id="22" name="Text Placeholder 4"/>
          <p:cNvSpPr>
            <a:spLocks noGrp="1"/>
          </p:cNvSpPr>
          <p:nvPr>
            <p:ph type="body" sz="quarter" idx="17" hasCustomPrompt="1"/>
          </p:nvPr>
        </p:nvSpPr>
        <p:spPr>
          <a:xfrm>
            <a:off x="4168866" y="6053122"/>
            <a:ext cx="3663950" cy="268288"/>
          </a:xfrm>
        </p:spPr>
        <p:txBody>
          <a:bodyPr lIns="36000" rIns="36000" anchor="ctr"/>
          <a:lstStyle>
            <a:lvl1pPr>
              <a:lnSpc>
                <a:spcPct val="100000"/>
              </a:lnSpc>
              <a:defRPr sz="1400" b="1" baseline="0">
                <a:solidFill>
                  <a:schemeClr val="tx1"/>
                </a:solidFill>
                <a:latin typeface="+mn-lt"/>
                <a:ea typeface="Open Sans Semibold" panose="020B0706030804020204" pitchFamily="34" charset="0"/>
                <a:cs typeface="Open Sans Semibold" panose="020B0706030804020204" pitchFamily="34" charset="0"/>
              </a:defRPr>
            </a:lvl1pPr>
          </a:lstStyle>
          <a:p>
            <a:pPr lvl="0"/>
            <a:r>
              <a:rPr lang="en-US" dirty="0"/>
              <a:t>Image caption</a:t>
            </a:r>
          </a:p>
        </p:txBody>
      </p:sp>
      <p:sp>
        <p:nvSpPr>
          <p:cNvPr id="24" name="Text Placeholder 4"/>
          <p:cNvSpPr>
            <a:spLocks noGrp="1"/>
          </p:cNvSpPr>
          <p:nvPr>
            <p:ph type="body" sz="quarter" idx="19" hasCustomPrompt="1"/>
          </p:nvPr>
        </p:nvSpPr>
        <p:spPr>
          <a:xfrm>
            <a:off x="8036722" y="6053122"/>
            <a:ext cx="3663950" cy="268288"/>
          </a:xfrm>
        </p:spPr>
        <p:txBody>
          <a:bodyPr lIns="36000" rIns="36000" anchor="ctr"/>
          <a:lstStyle>
            <a:lvl1pPr>
              <a:lnSpc>
                <a:spcPct val="100000"/>
              </a:lnSpc>
              <a:defRPr sz="1400" b="1" baseline="0">
                <a:solidFill>
                  <a:schemeClr val="tx1"/>
                </a:solidFill>
                <a:latin typeface="+mn-lt"/>
                <a:ea typeface="Open Sans Semibold" panose="020B0706030804020204" pitchFamily="34" charset="0"/>
                <a:cs typeface="Open Sans Semibold" panose="020B0706030804020204" pitchFamily="34" charset="0"/>
              </a:defRPr>
            </a:lvl1pPr>
          </a:lstStyle>
          <a:p>
            <a:pPr lvl="0"/>
            <a:r>
              <a:rPr lang="en-US"/>
              <a:t>Image caption</a:t>
            </a:r>
            <a:endParaRPr lang="en-US" dirty="0"/>
          </a:p>
        </p:txBody>
      </p:sp>
      <p:sp>
        <p:nvSpPr>
          <p:cNvPr id="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20"/>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460650581"/>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ix images landscape">
    <p:spTree>
      <p:nvGrpSpPr>
        <p:cNvPr id="1" name=""/>
        <p:cNvGrpSpPr/>
        <p:nvPr/>
      </p:nvGrpSpPr>
      <p:grpSpPr>
        <a:xfrm>
          <a:off x="0" y="0"/>
          <a:ext cx="0" cy="0"/>
          <a:chOff x="0" y="0"/>
          <a:chExt cx="0" cy="0"/>
        </a:xfrm>
      </p:grpSpPr>
      <p:sp>
        <p:nvSpPr>
          <p:cNvPr id="14" name="Picture Placeholder 2"/>
          <p:cNvSpPr>
            <a:spLocks noGrp="1"/>
          </p:cNvSpPr>
          <p:nvPr>
            <p:ph type="pic" sz="quarter" idx="21"/>
          </p:nvPr>
        </p:nvSpPr>
        <p:spPr>
          <a:xfrm>
            <a:off x="4403195" y="1796508"/>
            <a:ext cx="3385609" cy="1963737"/>
          </a:xfrm>
        </p:spPr>
        <p:txBody>
          <a:bodyPr/>
          <a:lstStyle>
            <a:lvl1pPr>
              <a:defRPr/>
            </a:lvl1pPr>
          </a:lstStyle>
          <a:p>
            <a:r>
              <a:rPr lang="en-US" dirty="0"/>
              <a:t>Click icon to add picture</a:t>
            </a:r>
            <a:endParaRPr lang="en-GB" dirty="0"/>
          </a:p>
        </p:txBody>
      </p:sp>
      <p:sp>
        <p:nvSpPr>
          <p:cNvPr id="13" name="Picture Placeholder 2"/>
          <p:cNvSpPr>
            <a:spLocks noGrp="1"/>
          </p:cNvSpPr>
          <p:nvPr>
            <p:ph type="pic" sz="quarter" idx="20"/>
          </p:nvPr>
        </p:nvSpPr>
        <p:spPr>
          <a:xfrm>
            <a:off x="457200" y="4119733"/>
            <a:ext cx="3385609" cy="1963737"/>
          </a:xfrm>
        </p:spPr>
        <p:txBody>
          <a:bodyPr/>
          <a:lstStyle>
            <a:lvl1pPr>
              <a:defRPr/>
            </a:lvl1pPr>
          </a:lstStyle>
          <a:p>
            <a:r>
              <a:rPr lang="en-US" dirty="0"/>
              <a:t>Click icon to add picture</a:t>
            </a:r>
            <a:endParaRPr lang="en-GB" dirty="0"/>
          </a:p>
        </p:txBody>
      </p:sp>
      <p:sp>
        <p:nvSpPr>
          <p:cNvPr id="3" name="Picture Placeholder 2"/>
          <p:cNvSpPr>
            <a:spLocks noGrp="1"/>
          </p:cNvSpPr>
          <p:nvPr>
            <p:ph type="pic" sz="quarter" idx="19"/>
          </p:nvPr>
        </p:nvSpPr>
        <p:spPr>
          <a:xfrm>
            <a:off x="457200" y="1800525"/>
            <a:ext cx="3385609" cy="1963737"/>
          </a:xfrm>
        </p:spPr>
        <p:txBody>
          <a:bodyPr/>
          <a:lstStyle>
            <a:lvl1pPr>
              <a:defRPr/>
            </a:lvl1pPr>
          </a:lstStyle>
          <a:p>
            <a:r>
              <a:rPr lang="en-US" dirty="0"/>
              <a:t>Click icon to add picture</a:t>
            </a:r>
            <a:endParaRPr lang="en-GB" dirty="0"/>
          </a:p>
        </p:txBody>
      </p:sp>
      <p:sp>
        <p:nvSpPr>
          <p:cNvPr id="12" name="Title 11">
            <a:extLst>
              <a:ext uri="{FF2B5EF4-FFF2-40B4-BE49-F238E27FC236}">
                <a16:creationId xmlns:a16="http://schemas.microsoft.com/office/drawing/2014/main" id="{4CACAE5C-7A0C-437D-BA18-FC8E654BE6B0}"/>
              </a:ext>
            </a:extLst>
          </p:cNvPr>
          <p:cNvSpPr>
            <a:spLocks noGrp="1"/>
          </p:cNvSpPr>
          <p:nvPr>
            <p:ph type="title" hasCustomPrompt="1"/>
          </p:nvPr>
        </p:nvSpPr>
        <p:spPr/>
        <p:txBody>
          <a:bodyPr/>
          <a:lstStyle>
            <a:lvl1pPr>
              <a:lnSpc>
                <a:spcPct val="100000"/>
              </a:lnSpc>
              <a:defRPr/>
            </a:lvl1pPr>
          </a:lstStyle>
          <a:p>
            <a:r>
              <a:rPr lang="en-US" dirty="0"/>
              <a:t>Title</a:t>
            </a:r>
            <a:endParaRPr lang="en-GB" dirty="0"/>
          </a:p>
        </p:txBody>
      </p:sp>
      <p:sp>
        <p:nvSpPr>
          <p:cNvPr id="18" name="Picture Placeholder 2"/>
          <p:cNvSpPr>
            <a:spLocks noGrp="1"/>
          </p:cNvSpPr>
          <p:nvPr>
            <p:ph type="pic" sz="quarter" idx="22"/>
          </p:nvPr>
        </p:nvSpPr>
        <p:spPr>
          <a:xfrm>
            <a:off x="8349191" y="1800523"/>
            <a:ext cx="3385609" cy="1963737"/>
          </a:xfrm>
        </p:spPr>
        <p:txBody>
          <a:bodyPr/>
          <a:lstStyle>
            <a:lvl1pPr>
              <a:defRPr/>
            </a:lvl1pPr>
          </a:lstStyle>
          <a:p>
            <a:r>
              <a:rPr lang="en-US" dirty="0"/>
              <a:t>Click icon to add picture</a:t>
            </a:r>
            <a:endParaRPr lang="en-GB" dirty="0"/>
          </a:p>
        </p:txBody>
      </p:sp>
      <p:sp>
        <p:nvSpPr>
          <p:cNvPr id="19" name="Picture Placeholder 2"/>
          <p:cNvSpPr>
            <a:spLocks noGrp="1"/>
          </p:cNvSpPr>
          <p:nvPr>
            <p:ph type="pic" sz="quarter" idx="23"/>
          </p:nvPr>
        </p:nvSpPr>
        <p:spPr>
          <a:xfrm>
            <a:off x="4403195" y="4118886"/>
            <a:ext cx="3385609" cy="1963737"/>
          </a:xfrm>
        </p:spPr>
        <p:txBody>
          <a:bodyPr/>
          <a:lstStyle>
            <a:lvl1pPr>
              <a:defRPr/>
            </a:lvl1pPr>
          </a:lstStyle>
          <a:p>
            <a:r>
              <a:rPr lang="en-US" dirty="0"/>
              <a:t>Click icon to add picture</a:t>
            </a:r>
            <a:endParaRPr lang="en-GB" dirty="0"/>
          </a:p>
        </p:txBody>
      </p:sp>
      <p:sp>
        <p:nvSpPr>
          <p:cNvPr id="20" name="Picture Placeholder 2"/>
          <p:cNvSpPr>
            <a:spLocks noGrp="1"/>
          </p:cNvSpPr>
          <p:nvPr>
            <p:ph type="pic" sz="quarter" idx="24"/>
          </p:nvPr>
        </p:nvSpPr>
        <p:spPr>
          <a:xfrm>
            <a:off x="8349190" y="4118887"/>
            <a:ext cx="3385609" cy="1963737"/>
          </a:xfrm>
        </p:spPr>
        <p:txBody>
          <a:bodyPr/>
          <a:lstStyle>
            <a:lvl1pPr>
              <a:defRPr/>
            </a:lvl1pPr>
          </a:lstStyle>
          <a:p>
            <a:r>
              <a:rPr lang="en-US" dirty="0"/>
              <a:t>Click icon to add picture</a:t>
            </a:r>
            <a:endParaRPr lang="en-GB" dirty="0"/>
          </a:p>
        </p:txBody>
      </p:sp>
      <p:sp>
        <p:nvSpPr>
          <p:cNvPr id="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25"/>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62328930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images square">
    <p:spTree>
      <p:nvGrpSpPr>
        <p:cNvPr id="1" name=""/>
        <p:cNvGrpSpPr/>
        <p:nvPr/>
      </p:nvGrpSpPr>
      <p:grpSpPr>
        <a:xfrm>
          <a:off x="0" y="0"/>
          <a:ext cx="0" cy="0"/>
          <a:chOff x="0" y="0"/>
          <a:chExt cx="0" cy="0"/>
        </a:xfrm>
      </p:grpSpPr>
      <p:sp>
        <p:nvSpPr>
          <p:cNvPr id="3" name="Picture Placeholder 2"/>
          <p:cNvSpPr>
            <a:spLocks noGrp="1"/>
          </p:cNvSpPr>
          <p:nvPr>
            <p:ph type="pic" sz="quarter" idx="19"/>
          </p:nvPr>
        </p:nvSpPr>
        <p:spPr>
          <a:xfrm>
            <a:off x="699727" y="1599451"/>
            <a:ext cx="2126202" cy="1963737"/>
          </a:xfrm>
        </p:spPr>
        <p:txBody>
          <a:bodyPr/>
          <a:lstStyle>
            <a:lvl1pPr>
              <a:defRPr/>
            </a:lvl1pPr>
          </a:lstStyle>
          <a:p>
            <a:r>
              <a:rPr lang="en-US" dirty="0"/>
              <a:t>Click icon to add picture</a:t>
            </a:r>
            <a:endParaRPr lang="en-GB" dirty="0"/>
          </a:p>
        </p:txBody>
      </p:sp>
      <p:sp>
        <p:nvSpPr>
          <p:cNvPr id="12" name="Title 11">
            <a:extLst>
              <a:ext uri="{FF2B5EF4-FFF2-40B4-BE49-F238E27FC236}">
                <a16:creationId xmlns:a16="http://schemas.microsoft.com/office/drawing/2014/main" id="{4CACAE5C-7A0C-437D-BA18-FC8E654BE6B0}"/>
              </a:ext>
            </a:extLst>
          </p:cNvPr>
          <p:cNvSpPr>
            <a:spLocks noGrp="1"/>
          </p:cNvSpPr>
          <p:nvPr>
            <p:ph type="title" hasCustomPrompt="1"/>
          </p:nvPr>
        </p:nvSpPr>
        <p:spPr/>
        <p:txBody>
          <a:bodyPr/>
          <a:lstStyle>
            <a:lvl1pPr>
              <a:lnSpc>
                <a:spcPct val="100000"/>
              </a:lnSpc>
              <a:defRPr/>
            </a:lvl1pPr>
          </a:lstStyle>
          <a:p>
            <a:r>
              <a:rPr lang="en-US" dirty="0"/>
              <a:t>Title</a:t>
            </a:r>
            <a:endParaRPr lang="en-GB" dirty="0"/>
          </a:p>
        </p:txBody>
      </p:sp>
      <p:sp>
        <p:nvSpPr>
          <p:cNvPr id="11" name="Picture Placeholder 2"/>
          <p:cNvSpPr>
            <a:spLocks noGrp="1"/>
          </p:cNvSpPr>
          <p:nvPr>
            <p:ph type="pic" sz="quarter" idx="27"/>
          </p:nvPr>
        </p:nvSpPr>
        <p:spPr>
          <a:xfrm>
            <a:off x="699727" y="3967576"/>
            <a:ext cx="2126202" cy="1963737"/>
          </a:xfrm>
        </p:spPr>
        <p:txBody>
          <a:bodyPr/>
          <a:lstStyle>
            <a:lvl1pPr>
              <a:defRPr/>
            </a:lvl1pPr>
          </a:lstStyle>
          <a:p>
            <a:r>
              <a:rPr lang="en-US" dirty="0"/>
              <a:t>Click icon to add picture</a:t>
            </a:r>
            <a:endParaRPr lang="en-GB" dirty="0"/>
          </a:p>
        </p:txBody>
      </p:sp>
      <p:sp>
        <p:nvSpPr>
          <p:cNvPr id="17" name="Text Placeholder 3"/>
          <p:cNvSpPr>
            <a:spLocks noGrp="1"/>
          </p:cNvSpPr>
          <p:nvPr>
            <p:ph type="body" sz="quarter" idx="31" hasCustomPrompt="1"/>
          </p:nvPr>
        </p:nvSpPr>
        <p:spPr>
          <a:xfrm>
            <a:off x="699727" y="3561179"/>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21" name="Text Placeholder 3"/>
          <p:cNvSpPr>
            <a:spLocks noGrp="1"/>
          </p:cNvSpPr>
          <p:nvPr>
            <p:ph type="body" sz="quarter" idx="32" hasCustomPrompt="1"/>
          </p:nvPr>
        </p:nvSpPr>
        <p:spPr>
          <a:xfrm>
            <a:off x="699727" y="5943027"/>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19" name="Picture Placeholder 2"/>
          <p:cNvSpPr>
            <a:spLocks noGrp="1"/>
          </p:cNvSpPr>
          <p:nvPr>
            <p:ph type="pic" sz="quarter" idx="33"/>
          </p:nvPr>
        </p:nvSpPr>
        <p:spPr>
          <a:xfrm>
            <a:off x="3577572" y="1599451"/>
            <a:ext cx="2126202" cy="1963737"/>
          </a:xfrm>
        </p:spPr>
        <p:txBody>
          <a:bodyPr/>
          <a:lstStyle>
            <a:lvl1pPr>
              <a:defRPr/>
            </a:lvl1pPr>
          </a:lstStyle>
          <a:p>
            <a:r>
              <a:rPr lang="en-US" dirty="0"/>
              <a:t>Click icon to add picture</a:t>
            </a:r>
            <a:endParaRPr lang="en-GB" dirty="0"/>
          </a:p>
        </p:txBody>
      </p:sp>
      <p:sp>
        <p:nvSpPr>
          <p:cNvPr id="20" name="Picture Placeholder 2"/>
          <p:cNvSpPr>
            <a:spLocks noGrp="1"/>
          </p:cNvSpPr>
          <p:nvPr>
            <p:ph type="pic" sz="quarter" idx="34"/>
          </p:nvPr>
        </p:nvSpPr>
        <p:spPr>
          <a:xfrm>
            <a:off x="3577572" y="3967576"/>
            <a:ext cx="2126202" cy="1963737"/>
          </a:xfrm>
        </p:spPr>
        <p:txBody>
          <a:bodyPr/>
          <a:lstStyle>
            <a:lvl1pPr>
              <a:defRPr/>
            </a:lvl1pPr>
          </a:lstStyle>
          <a:p>
            <a:r>
              <a:rPr lang="en-US" dirty="0"/>
              <a:t>Click icon to add picture</a:t>
            </a:r>
            <a:endParaRPr lang="en-GB" dirty="0"/>
          </a:p>
        </p:txBody>
      </p:sp>
      <p:sp>
        <p:nvSpPr>
          <p:cNvPr id="27" name="Text Placeholder 3"/>
          <p:cNvSpPr>
            <a:spLocks noGrp="1"/>
          </p:cNvSpPr>
          <p:nvPr>
            <p:ph type="body" sz="quarter" idx="35" hasCustomPrompt="1"/>
          </p:nvPr>
        </p:nvSpPr>
        <p:spPr>
          <a:xfrm>
            <a:off x="3577572" y="3561179"/>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28" name="Text Placeholder 3"/>
          <p:cNvSpPr>
            <a:spLocks noGrp="1"/>
          </p:cNvSpPr>
          <p:nvPr>
            <p:ph type="body" sz="quarter" idx="36" hasCustomPrompt="1"/>
          </p:nvPr>
        </p:nvSpPr>
        <p:spPr>
          <a:xfrm>
            <a:off x="3577572" y="5943027"/>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29" name="Picture Placeholder 2"/>
          <p:cNvSpPr>
            <a:spLocks noGrp="1"/>
          </p:cNvSpPr>
          <p:nvPr>
            <p:ph type="pic" sz="quarter" idx="37"/>
          </p:nvPr>
        </p:nvSpPr>
        <p:spPr>
          <a:xfrm>
            <a:off x="6455417" y="1597442"/>
            <a:ext cx="2126202" cy="1963737"/>
          </a:xfrm>
        </p:spPr>
        <p:txBody>
          <a:bodyPr/>
          <a:lstStyle>
            <a:lvl1pPr>
              <a:defRPr/>
            </a:lvl1pPr>
          </a:lstStyle>
          <a:p>
            <a:r>
              <a:rPr lang="en-US" dirty="0"/>
              <a:t>Click icon to add picture</a:t>
            </a:r>
            <a:endParaRPr lang="en-GB" dirty="0"/>
          </a:p>
        </p:txBody>
      </p:sp>
      <p:sp>
        <p:nvSpPr>
          <p:cNvPr id="30" name="Picture Placeholder 2"/>
          <p:cNvSpPr>
            <a:spLocks noGrp="1"/>
          </p:cNvSpPr>
          <p:nvPr>
            <p:ph type="pic" sz="quarter" idx="38"/>
          </p:nvPr>
        </p:nvSpPr>
        <p:spPr>
          <a:xfrm>
            <a:off x="6455417" y="3965567"/>
            <a:ext cx="2126202" cy="1963737"/>
          </a:xfrm>
        </p:spPr>
        <p:txBody>
          <a:bodyPr/>
          <a:lstStyle>
            <a:lvl1pPr>
              <a:defRPr/>
            </a:lvl1pPr>
          </a:lstStyle>
          <a:p>
            <a:r>
              <a:rPr lang="en-US" dirty="0"/>
              <a:t>Click icon to add picture</a:t>
            </a:r>
            <a:endParaRPr lang="en-GB" dirty="0"/>
          </a:p>
        </p:txBody>
      </p:sp>
      <p:sp>
        <p:nvSpPr>
          <p:cNvPr id="31" name="Text Placeholder 3"/>
          <p:cNvSpPr>
            <a:spLocks noGrp="1"/>
          </p:cNvSpPr>
          <p:nvPr>
            <p:ph type="body" sz="quarter" idx="39" hasCustomPrompt="1"/>
          </p:nvPr>
        </p:nvSpPr>
        <p:spPr>
          <a:xfrm>
            <a:off x="6455417" y="3559170"/>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32" name="Text Placeholder 3"/>
          <p:cNvSpPr>
            <a:spLocks noGrp="1"/>
          </p:cNvSpPr>
          <p:nvPr>
            <p:ph type="body" sz="quarter" idx="40" hasCustomPrompt="1"/>
          </p:nvPr>
        </p:nvSpPr>
        <p:spPr>
          <a:xfrm>
            <a:off x="6455417" y="5941018"/>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33" name="Picture Placeholder 2"/>
          <p:cNvSpPr>
            <a:spLocks noGrp="1"/>
          </p:cNvSpPr>
          <p:nvPr>
            <p:ph type="pic" sz="quarter" idx="41"/>
          </p:nvPr>
        </p:nvSpPr>
        <p:spPr>
          <a:xfrm>
            <a:off x="9333262" y="1597442"/>
            <a:ext cx="2126202" cy="1963737"/>
          </a:xfrm>
        </p:spPr>
        <p:txBody>
          <a:bodyPr/>
          <a:lstStyle>
            <a:lvl1pPr>
              <a:defRPr/>
            </a:lvl1pPr>
          </a:lstStyle>
          <a:p>
            <a:r>
              <a:rPr lang="en-US" dirty="0"/>
              <a:t>Click icon to add picture</a:t>
            </a:r>
            <a:endParaRPr lang="en-GB" dirty="0"/>
          </a:p>
        </p:txBody>
      </p:sp>
      <p:sp>
        <p:nvSpPr>
          <p:cNvPr id="34" name="Picture Placeholder 2"/>
          <p:cNvSpPr>
            <a:spLocks noGrp="1"/>
          </p:cNvSpPr>
          <p:nvPr>
            <p:ph type="pic" sz="quarter" idx="42"/>
          </p:nvPr>
        </p:nvSpPr>
        <p:spPr>
          <a:xfrm>
            <a:off x="9333262" y="3965567"/>
            <a:ext cx="2126202" cy="1963737"/>
          </a:xfrm>
        </p:spPr>
        <p:txBody>
          <a:bodyPr/>
          <a:lstStyle>
            <a:lvl1pPr>
              <a:defRPr/>
            </a:lvl1pPr>
          </a:lstStyle>
          <a:p>
            <a:r>
              <a:rPr lang="en-US" dirty="0"/>
              <a:t>Click icon to add picture</a:t>
            </a:r>
            <a:endParaRPr lang="en-GB" dirty="0"/>
          </a:p>
        </p:txBody>
      </p:sp>
      <p:sp>
        <p:nvSpPr>
          <p:cNvPr id="35" name="Text Placeholder 3"/>
          <p:cNvSpPr>
            <a:spLocks noGrp="1"/>
          </p:cNvSpPr>
          <p:nvPr>
            <p:ph type="body" sz="quarter" idx="43" hasCustomPrompt="1"/>
          </p:nvPr>
        </p:nvSpPr>
        <p:spPr>
          <a:xfrm>
            <a:off x="9333262" y="3559170"/>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36" name="Text Placeholder 3"/>
          <p:cNvSpPr>
            <a:spLocks noGrp="1"/>
          </p:cNvSpPr>
          <p:nvPr>
            <p:ph type="body" sz="quarter" idx="44" hasCustomPrompt="1"/>
          </p:nvPr>
        </p:nvSpPr>
        <p:spPr>
          <a:xfrm>
            <a:off x="9333262" y="5941018"/>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22"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45"/>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287279351"/>
      </p:ext>
    </p:extLst>
  </p:cSld>
  <p:clrMapOvr>
    <a:masterClrMapping/>
  </p:clrMapOvr>
  <p:transition>
    <p:fade/>
  </p:transition>
  <p:extLst>
    <p:ext uri="{DCECCB84-F9BA-43D5-87BE-67443E8EF086}">
      <p15:sldGuideLst xmlns:p15="http://schemas.microsoft.com/office/powerpoint/2012/main">
        <p15:guide id="1" orient="horz" pos="100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17" name="Picture Placeholder 16"/>
          <p:cNvSpPr>
            <a:spLocks noGrp="1"/>
          </p:cNvSpPr>
          <p:nvPr>
            <p:ph type="pic" sz="quarter" idx="12"/>
          </p:nvPr>
        </p:nvSpPr>
        <p:spPr>
          <a:xfrm>
            <a:off x="457200" y="1609234"/>
            <a:ext cx="11277600" cy="4543915"/>
          </a:xfrm>
        </p:spPr>
        <p:txBody>
          <a:bodyPr/>
          <a:lstStyle/>
          <a:p>
            <a:r>
              <a:rPr lang="en-US" dirty="0"/>
              <a:t>Click icon to add picture</a:t>
            </a:r>
          </a:p>
        </p:txBody>
      </p:sp>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US" dirty="0"/>
              <a:t>Title</a:t>
            </a:r>
          </a:p>
        </p:txBody>
      </p:sp>
      <p:sp>
        <p:nvSpPr>
          <p:cNvPr id="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3"/>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10081752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17" name="Picture Placeholder 16"/>
          <p:cNvSpPr>
            <a:spLocks noGrp="1"/>
          </p:cNvSpPr>
          <p:nvPr>
            <p:ph type="pic" sz="quarter" idx="12"/>
          </p:nvPr>
        </p:nvSpPr>
        <p:spPr>
          <a:xfrm>
            <a:off x="-104775" y="-74295"/>
            <a:ext cx="12296775" cy="7067549"/>
          </a:xfrm>
        </p:spPr>
        <p:txBody>
          <a:bodyPr/>
          <a:lstStyle/>
          <a:p>
            <a:r>
              <a:rPr lang="en-US" dirty="0"/>
              <a:t>Click icon to add picture</a:t>
            </a:r>
          </a:p>
        </p:txBody>
      </p:sp>
      <p:sp>
        <p:nvSpPr>
          <p:cNvPr id="2" name="Title 1"/>
          <p:cNvSpPr>
            <a:spLocks noGrp="1"/>
          </p:cNvSpPr>
          <p:nvPr>
            <p:ph type="title" hasCustomPrompt="1"/>
          </p:nvPr>
        </p:nvSpPr>
        <p:spPr/>
        <p:txBody>
          <a:bodyPr/>
          <a:lstStyle>
            <a:lvl1pPr>
              <a:lnSpc>
                <a:spcPct val="100000"/>
              </a:lnSpc>
              <a:defRPr>
                <a:solidFill>
                  <a:schemeClr val="bg1"/>
                </a:solidFill>
                <a:effectLst>
                  <a:outerShdw blurRad="63500" sx="102000" sy="102000" algn="ctr" rotWithShape="0">
                    <a:prstClr val="black">
                      <a:alpha val="40000"/>
                    </a:prstClr>
                  </a:outerShdw>
                </a:effectLst>
              </a:defRPr>
            </a:lvl1pPr>
          </a:lstStyle>
          <a:p>
            <a:r>
              <a:rPr lang="en-US" dirty="0"/>
              <a:t>Title</a:t>
            </a:r>
          </a:p>
        </p:txBody>
      </p:sp>
      <p:sp>
        <p:nvSpPr>
          <p:cNvPr id="3" name="Slide Number Placeholder 2"/>
          <p:cNvSpPr>
            <a:spLocks noGrp="1"/>
          </p:cNvSpPr>
          <p:nvPr>
            <p:ph type="sldNum" sz="quarter" idx="13"/>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461618568"/>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3" name="SmartArt Placeholder 62">
            <a:extLst>
              <a:ext uri="{FF2B5EF4-FFF2-40B4-BE49-F238E27FC236}">
                <a16:creationId xmlns:a16="http://schemas.microsoft.com/office/drawing/2014/main" id="{212B6F16-E0D2-814A-83CF-F2D9F7713856}"/>
              </a:ext>
            </a:extLst>
          </p:cNvPr>
          <p:cNvSpPr>
            <a:spLocks noGrp="1"/>
          </p:cNvSpPr>
          <p:nvPr>
            <p:ph type="dgm" sz="quarter" idx="37" hasCustomPrompt="1"/>
          </p:nvPr>
        </p:nvSpPr>
        <p:spPr>
          <a:xfrm>
            <a:off x="547715" y="1670050"/>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2" name="Title 1">
            <a:extLst>
              <a:ext uri="{FF2B5EF4-FFF2-40B4-BE49-F238E27FC236}">
                <a16:creationId xmlns:a16="http://schemas.microsoft.com/office/drawing/2014/main" id="{1ABCD75E-4E17-44E1-8946-64A9E31B83EA}"/>
              </a:ext>
            </a:extLst>
          </p:cNvPr>
          <p:cNvSpPr>
            <a:spLocks noGrp="1"/>
          </p:cNvSpPr>
          <p:nvPr>
            <p:ph type="title" hasCustomPrompt="1"/>
          </p:nvPr>
        </p:nvSpPr>
        <p:spPr/>
        <p:txBody>
          <a:bodyPr/>
          <a:lstStyle>
            <a:lvl1pPr>
              <a:lnSpc>
                <a:spcPct val="100000"/>
              </a:lnSpc>
              <a:defRPr/>
            </a:lvl1pPr>
          </a:lstStyle>
          <a:p>
            <a:r>
              <a:rPr lang="en-US" dirty="0"/>
              <a:t>Suggested title: Agenda</a:t>
            </a:r>
            <a:endParaRPr lang="en-GB" dirty="0"/>
          </a:p>
        </p:txBody>
      </p:sp>
      <p:sp>
        <p:nvSpPr>
          <p:cNvPr id="14" name="Text Placeholder 13">
            <a:extLst>
              <a:ext uri="{FF2B5EF4-FFF2-40B4-BE49-F238E27FC236}">
                <a16:creationId xmlns:a16="http://schemas.microsoft.com/office/drawing/2014/main" id="{B8FC3DC0-8351-9A4C-B707-70EAD96EB4D3}"/>
              </a:ext>
            </a:extLst>
          </p:cNvPr>
          <p:cNvSpPr>
            <a:spLocks noGrp="1"/>
          </p:cNvSpPr>
          <p:nvPr>
            <p:ph type="body" sz="quarter" idx="13" hasCustomPrompt="1"/>
          </p:nvPr>
        </p:nvSpPr>
        <p:spPr>
          <a:xfrm>
            <a:off x="547225" y="1669585"/>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5" name="Text Placeholder 13">
            <a:extLst>
              <a:ext uri="{FF2B5EF4-FFF2-40B4-BE49-F238E27FC236}">
                <a16:creationId xmlns:a16="http://schemas.microsoft.com/office/drawing/2014/main" id="{6CEFFB62-FD42-1145-B8B7-C7CF7F73891A}"/>
              </a:ext>
            </a:extLst>
          </p:cNvPr>
          <p:cNvSpPr>
            <a:spLocks noGrp="1"/>
          </p:cNvSpPr>
          <p:nvPr>
            <p:ph type="body" sz="quarter" idx="14" hasCustomPrompt="1"/>
          </p:nvPr>
        </p:nvSpPr>
        <p:spPr>
          <a:xfrm>
            <a:off x="1883848" y="1669585"/>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6" name="Text Placeholder 13">
            <a:extLst>
              <a:ext uri="{FF2B5EF4-FFF2-40B4-BE49-F238E27FC236}">
                <a16:creationId xmlns:a16="http://schemas.microsoft.com/office/drawing/2014/main" id="{129BFD6B-D563-0042-8384-41242F22B78A}"/>
              </a:ext>
            </a:extLst>
          </p:cNvPr>
          <p:cNvSpPr>
            <a:spLocks noGrp="1"/>
          </p:cNvSpPr>
          <p:nvPr>
            <p:ph type="body" sz="quarter" idx="15" hasCustomPrompt="1"/>
          </p:nvPr>
        </p:nvSpPr>
        <p:spPr>
          <a:xfrm>
            <a:off x="547225" y="2026752"/>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7" name="Text Placeholder 13">
            <a:extLst>
              <a:ext uri="{FF2B5EF4-FFF2-40B4-BE49-F238E27FC236}">
                <a16:creationId xmlns:a16="http://schemas.microsoft.com/office/drawing/2014/main" id="{C4901FF4-BEDE-AC46-8C8F-C4BDCCF2470A}"/>
              </a:ext>
            </a:extLst>
          </p:cNvPr>
          <p:cNvSpPr>
            <a:spLocks noGrp="1"/>
          </p:cNvSpPr>
          <p:nvPr>
            <p:ph type="body" sz="quarter" idx="16" hasCustomPrompt="1"/>
          </p:nvPr>
        </p:nvSpPr>
        <p:spPr>
          <a:xfrm>
            <a:off x="1883848" y="2026752"/>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64" name="SmartArt Placeholder 62">
            <a:extLst>
              <a:ext uri="{FF2B5EF4-FFF2-40B4-BE49-F238E27FC236}">
                <a16:creationId xmlns:a16="http://schemas.microsoft.com/office/drawing/2014/main" id="{148F0C48-0919-6940-93FB-00E0D97D285D}"/>
              </a:ext>
            </a:extLst>
          </p:cNvPr>
          <p:cNvSpPr>
            <a:spLocks noGrp="1"/>
          </p:cNvSpPr>
          <p:nvPr>
            <p:ph type="dgm" sz="quarter" idx="38" hasCustomPrompt="1"/>
          </p:nvPr>
        </p:nvSpPr>
        <p:spPr>
          <a:xfrm>
            <a:off x="547715" y="2384176"/>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65" name="Text Placeholder 13">
            <a:extLst>
              <a:ext uri="{FF2B5EF4-FFF2-40B4-BE49-F238E27FC236}">
                <a16:creationId xmlns:a16="http://schemas.microsoft.com/office/drawing/2014/main" id="{FE44350B-B402-C542-BC2A-F5F9E3814A3E}"/>
              </a:ext>
            </a:extLst>
          </p:cNvPr>
          <p:cNvSpPr>
            <a:spLocks noGrp="1"/>
          </p:cNvSpPr>
          <p:nvPr>
            <p:ph type="body" sz="quarter" idx="39" hasCustomPrompt="1"/>
          </p:nvPr>
        </p:nvSpPr>
        <p:spPr>
          <a:xfrm>
            <a:off x="547225" y="2383711"/>
            <a:ext cx="1191067" cy="324107"/>
          </a:xfrm>
        </p:spPr>
        <p:txBody>
          <a:bodyPr lIns="36000" tIns="36000" rIns="36000" bIns="36000" anchor="ctr"/>
          <a:lstStyle>
            <a:lvl1pPr algn="r">
              <a:lnSpc>
                <a:spcPct val="100000"/>
              </a:lnSpc>
              <a:defRPr sz="1600"/>
            </a:lvl1pPr>
          </a:lstStyle>
          <a:p>
            <a:pPr lvl="0"/>
            <a:r>
              <a:rPr lang="en-US" dirty="0"/>
              <a:t>Time</a:t>
            </a:r>
          </a:p>
        </p:txBody>
      </p:sp>
      <p:sp>
        <p:nvSpPr>
          <p:cNvPr id="66" name="Text Placeholder 13">
            <a:extLst>
              <a:ext uri="{FF2B5EF4-FFF2-40B4-BE49-F238E27FC236}">
                <a16:creationId xmlns:a16="http://schemas.microsoft.com/office/drawing/2014/main" id="{74124C0B-5C31-F946-848A-0F0EB71D954D}"/>
              </a:ext>
            </a:extLst>
          </p:cNvPr>
          <p:cNvSpPr>
            <a:spLocks noGrp="1"/>
          </p:cNvSpPr>
          <p:nvPr>
            <p:ph type="body" sz="quarter" idx="40" hasCustomPrompt="1"/>
          </p:nvPr>
        </p:nvSpPr>
        <p:spPr>
          <a:xfrm>
            <a:off x="1883848" y="2383711"/>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67" name="Text Placeholder 13">
            <a:extLst>
              <a:ext uri="{FF2B5EF4-FFF2-40B4-BE49-F238E27FC236}">
                <a16:creationId xmlns:a16="http://schemas.microsoft.com/office/drawing/2014/main" id="{9D7A714D-D166-A34F-8574-B7CEB3744314}"/>
              </a:ext>
            </a:extLst>
          </p:cNvPr>
          <p:cNvSpPr>
            <a:spLocks noGrp="1"/>
          </p:cNvSpPr>
          <p:nvPr>
            <p:ph type="body" sz="quarter" idx="41" hasCustomPrompt="1"/>
          </p:nvPr>
        </p:nvSpPr>
        <p:spPr>
          <a:xfrm>
            <a:off x="547225" y="2740878"/>
            <a:ext cx="1191067" cy="324107"/>
          </a:xfrm>
        </p:spPr>
        <p:txBody>
          <a:bodyPr lIns="36000" tIns="36000" rIns="36000" bIns="36000" anchor="ctr"/>
          <a:lstStyle>
            <a:lvl1pPr algn="r">
              <a:lnSpc>
                <a:spcPct val="100000"/>
              </a:lnSpc>
              <a:defRPr sz="1600"/>
            </a:lvl1pPr>
          </a:lstStyle>
          <a:p>
            <a:pPr lvl="0"/>
            <a:r>
              <a:rPr lang="en-US" dirty="0"/>
              <a:t>Time</a:t>
            </a:r>
          </a:p>
        </p:txBody>
      </p:sp>
      <p:sp>
        <p:nvSpPr>
          <p:cNvPr id="68" name="Text Placeholder 13">
            <a:extLst>
              <a:ext uri="{FF2B5EF4-FFF2-40B4-BE49-F238E27FC236}">
                <a16:creationId xmlns:a16="http://schemas.microsoft.com/office/drawing/2014/main" id="{179D8575-2EE8-1E4E-A510-2033EDDAE14F}"/>
              </a:ext>
            </a:extLst>
          </p:cNvPr>
          <p:cNvSpPr>
            <a:spLocks noGrp="1"/>
          </p:cNvSpPr>
          <p:nvPr>
            <p:ph type="body" sz="quarter" idx="42" hasCustomPrompt="1"/>
          </p:nvPr>
        </p:nvSpPr>
        <p:spPr>
          <a:xfrm>
            <a:off x="1883848" y="2740878"/>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69" name="SmartArt Placeholder 62">
            <a:extLst>
              <a:ext uri="{FF2B5EF4-FFF2-40B4-BE49-F238E27FC236}">
                <a16:creationId xmlns:a16="http://schemas.microsoft.com/office/drawing/2014/main" id="{ECBC3B98-2CA6-EB41-82EC-D1811410A4F3}"/>
              </a:ext>
            </a:extLst>
          </p:cNvPr>
          <p:cNvSpPr>
            <a:spLocks noGrp="1"/>
          </p:cNvSpPr>
          <p:nvPr>
            <p:ph type="dgm" sz="quarter" idx="43" hasCustomPrompt="1"/>
          </p:nvPr>
        </p:nvSpPr>
        <p:spPr>
          <a:xfrm>
            <a:off x="547715" y="3097086"/>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70" name="Text Placeholder 13">
            <a:extLst>
              <a:ext uri="{FF2B5EF4-FFF2-40B4-BE49-F238E27FC236}">
                <a16:creationId xmlns:a16="http://schemas.microsoft.com/office/drawing/2014/main" id="{010F887A-E638-5348-8238-A1D2A06D2894}"/>
              </a:ext>
            </a:extLst>
          </p:cNvPr>
          <p:cNvSpPr>
            <a:spLocks noGrp="1"/>
          </p:cNvSpPr>
          <p:nvPr>
            <p:ph type="body" sz="quarter" idx="44" hasCustomPrompt="1"/>
          </p:nvPr>
        </p:nvSpPr>
        <p:spPr>
          <a:xfrm>
            <a:off x="547225" y="3096621"/>
            <a:ext cx="1191067" cy="324107"/>
          </a:xfrm>
        </p:spPr>
        <p:txBody>
          <a:bodyPr lIns="36000" tIns="36000" rIns="36000" bIns="36000" anchor="ctr"/>
          <a:lstStyle>
            <a:lvl1pPr algn="r">
              <a:lnSpc>
                <a:spcPct val="100000"/>
              </a:lnSpc>
              <a:defRPr sz="1600"/>
            </a:lvl1pPr>
          </a:lstStyle>
          <a:p>
            <a:pPr lvl="0"/>
            <a:r>
              <a:rPr lang="en-US" dirty="0"/>
              <a:t>Time</a:t>
            </a:r>
          </a:p>
        </p:txBody>
      </p:sp>
      <p:sp>
        <p:nvSpPr>
          <p:cNvPr id="71" name="Text Placeholder 13">
            <a:extLst>
              <a:ext uri="{FF2B5EF4-FFF2-40B4-BE49-F238E27FC236}">
                <a16:creationId xmlns:a16="http://schemas.microsoft.com/office/drawing/2014/main" id="{629194BB-D13A-B94D-8E7C-C5C9FE796F94}"/>
              </a:ext>
            </a:extLst>
          </p:cNvPr>
          <p:cNvSpPr>
            <a:spLocks noGrp="1"/>
          </p:cNvSpPr>
          <p:nvPr>
            <p:ph type="body" sz="quarter" idx="45" hasCustomPrompt="1"/>
          </p:nvPr>
        </p:nvSpPr>
        <p:spPr>
          <a:xfrm>
            <a:off x="1883848" y="3096621"/>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72" name="Text Placeholder 13">
            <a:extLst>
              <a:ext uri="{FF2B5EF4-FFF2-40B4-BE49-F238E27FC236}">
                <a16:creationId xmlns:a16="http://schemas.microsoft.com/office/drawing/2014/main" id="{F366BE82-873B-9140-A152-7B1C9A0A3A1D}"/>
              </a:ext>
            </a:extLst>
          </p:cNvPr>
          <p:cNvSpPr>
            <a:spLocks noGrp="1"/>
          </p:cNvSpPr>
          <p:nvPr>
            <p:ph type="body" sz="quarter" idx="46" hasCustomPrompt="1"/>
          </p:nvPr>
        </p:nvSpPr>
        <p:spPr>
          <a:xfrm>
            <a:off x="547225" y="3453788"/>
            <a:ext cx="1191067" cy="324107"/>
          </a:xfrm>
        </p:spPr>
        <p:txBody>
          <a:bodyPr lIns="36000" tIns="36000" rIns="36000" bIns="36000" anchor="ctr"/>
          <a:lstStyle>
            <a:lvl1pPr algn="r">
              <a:lnSpc>
                <a:spcPct val="100000"/>
              </a:lnSpc>
              <a:defRPr sz="1600"/>
            </a:lvl1pPr>
          </a:lstStyle>
          <a:p>
            <a:pPr lvl="0"/>
            <a:r>
              <a:rPr lang="en-US" dirty="0"/>
              <a:t>Time</a:t>
            </a:r>
          </a:p>
        </p:txBody>
      </p:sp>
      <p:sp>
        <p:nvSpPr>
          <p:cNvPr id="73" name="Text Placeholder 13">
            <a:extLst>
              <a:ext uri="{FF2B5EF4-FFF2-40B4-BE49-F238E27FC236}">
                <a16:creationId xmlns:a16="http://schemas.microsoft.com/office/drawing/2014/main" id="{A72AFFCA-3971-0C4F-ACBB-930BECC76257}"/>
              </a:ext>
            </a:extLst>
          </p:cNvPr>
          <p:cNvSpPr>
            <a:spLocks noGrp="1"/>
          </p:cNvSpPr>
          <p:nvPr>
            <p:ph type="body" sz="quarter" idx="47" hasCustomPrompt="1"/>
          </p:nvPr>
        </p:nvSpPr>
        <p:spPr>
          <a:xfrm>
            <a:off x="1883848" y="3453788"/>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74" name="SmartArt Placeholder 62">
            <a:extLst>
              <a:ext uri="{FF2B5EF4-FFF2-40B4-BE49-F238E27FC236}">
                <a16:creationId xmlns:a16="http://schemas.microsoft.com/office/drawing/2014/main" id="{2FAB2B70-F52A-1D44-8643-9B2F4F58D6A0}"/>
              </a:ext>
            </a:extLst>
          </p:cNvPr>
          <p:cNvSpPr>
            <a:spLocks noGrp="1"/>
          </p:cNvSpPr>
          <p:nvPr>
            <p:ph type="dgm" sz="quarter" idx="48" hasCustomPrompt="1"/>
          </p:nvPr>
        </p:nvSpPr>
        <p:spPr>
          <a:xfrm>
            <a:off x="547715" y="3811212"/>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75" name="Text Placeholder 13">
            <a:extLst>
              <a:ext uri="{FF2B5EF4-FFF2-40B4-BE49-F238E27FC236}">
                <a16:creationId xmlns:a16="http://schemas.microsoft.com/office/drawing/2014/main" id="{7EFD8762-810B-7E44-9080-EDA7BD134462}"/>
              </a:ext>
            </a:extLst>
          </p:cNvPr>
          <p:cNvSpPr>
            <a:spLocks noGrp="1"/>
          </p:cNvSpPr>
          <p:nvPr>
            <p:ph type="body" sz="quarter" idx="49" hasCustomPrompt="1"/>
          </p:nvPr>
        </p:nvSpPr>
        <p:spPr>
          <a:xfrm>
            <a:off x="547225" y="3810747"/>
            <a:ext cx="1191067" cy="324107"/>
          </a:xfrm>
        </p:spPr>
        <p:txBody>
          <a:bodyPr lIns="36000" tIns="36000" rIns="36000" bIns="36000" anchor="ctr"/>
          <a:lstStyle>
            <a:lvl1pPr algn="r">
              <a:lnSpc>
                <a:spcPct val="100000"/>
              </a:lnSpc>
              <a:defRPr sz="1600"/>
            </a:lvl1pPr>
          </a:lstStyle>
          <a:p>
            <a:pPr lvl="0"/>
            <a:r>
              <a:rPr lang="en-US" dirty="0"/>
              <a:t>Time</a:t>
            </a:r>
          </a:p>
        </p:txBody>
      </p:sp>
      <p:sp>
        <p:nvSpPr>
          <p:cNvPr id="76" name="Text Placeholder 13">
            <a:extLst>
              <a:ext uri="{FF2B5EF4-FFF2-40B4-BE49-F238E27FC236}">
                <a16:creationId xmlns:a16="http://schemas.microsoft.com/office/drawing/2014/main" id="{9A9953FB-B942-2349-BEBB-B54FCA37AFA7}"/>
              </a:ext>
            </a:extLst>
          </p:cNvPr>
          <p:cNvSpPr>
            <a:spLocks noGrp="1"/>
          </p:cNvSpPr>
          <p:nvPr>
            <p:ph type="body" sz="quarter" idx="50" hasCustomPrompt="1"/>
          </p:nvPr>
        </p:nvSpPr>
        <p:spPr>
          <a:xfrm>
            <a:off x="1883848" y="3810747"/>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77" name="Text Placeholder 13">
            <a:extLst>
              <a:ext uri="{FF2B5EF4-FFF2-40B4-BE49-F238E27FC236}">
                <a16:creationId xmlns:a16="http://schemas.microsoft.com/office/drawing/2014/main" id="{E8DF94C7-0B49-A849-B8BD-B96CF93625B0}"/>
              </a:ext>
            </a:extLst>
          </p:cNvPr>
          <p:cNvSpPr>
            <a:spLocks noGrp="1"/>
          </p:cNvSpPr>
          <p:nvPr>
            <p:ph type="body" sz="quarter" idx="51" hasCustomPrompt="1"/>
          </p:nvPr>
        </p:nvSpPr>
        <p:spPr>
          <a:xfrm>
            <a:off x="547225" y="4167914"/>
            <a:ext cx="1191067" cy="324107"/>
          </a:xfrm>
        </p:spPr>
        <p:txBody>
          <a:bodyPr lIns="36000" tIns="36000" rIns="36000" bIns="36000" anchor="ctr"/>
          <a:lstStyle>
            <a:lvl1pPr algn="r">
              <a:lnSpc>
                <a:spcPct val="100000"/>
              </a:lnSpc>
              <a:defRPr sz="1600"/>
            </a:lvl1pPr>
          </a:lstStyle>
          <a:p>
            <a:pPr lvl="0"/>
            <a:r>
              <a:rPr lang="en-US" dirty="0"/>
              <a:t>Time</a:t>
            </a:r>
          </a:p>
        </p:txBody>
      </p:sp>
      <p:sp>
        <p:nvSpPr>
          <p:cNvPr id="78" name="Text Placeholder 13">
            <a:extLst>
              <a:ext uri="{FF2B5EF4-FFF2-40B4-BE49-F238E27FC236}">
                <a16:creationId xmlns:a16="http://schemas.microsoft.com/office/drawing/2014/main" id="{E3AA9170-4408-454B-927E-8C53391B10A4}"/>
              </a:ext>
            </a:extLst>
          </p:cNvPr>
          <p:cNvSpPr>
            <a:spLocks noGrp="1"/>
          </p:cNvSpPr>
          <p:nvPr>
            <p:ph type="body" sz="quarter" idx="52" hasCustomPrompt="1"/>
          </p:nvPr>
        </p:nvSpPr>
        <p:spPr>
          <a:xfrm>
            <a:off x="1883848" y="4167914"/>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79" name="SmartArt Placeholder 62">
            <a:extLst>
              <a:ext uri="{FF2B5EF4-FFF2-40B4-BE49-F238E27FC236}">
                <a16:creationId xmlns:a16="http://schemas.microsoft.com/office/drawing/2014/main" id="{5A12EE5E-A6BF-E64F-9E52-3DD1CF6528E2}"/>
              </a:ext>
            </a:extLst>
          </p:cNvPr>
          <p:cNvSpPr>
            <a:spLocks noGrp="1"/>
          </p:cNvSpPr>
          <p:nvPr>
            <p:ph type="dgm" sz="quarter" idx="53" hasCustomPrompt="1"/>
          </p:nvPr>
        </p:nvSpPr>
        <p:spPr>
          <a:xfrm>
            <a:off x="547689" y="4536385"/>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80" name="Text Placeholder 13">
            <a:extLst>
              <a:ext uri="{FF2B5EF4-FFF2-40B4-BE49-F238E27FC236}">
                <a16:creationId xmlns:a16="http://schemas.microsoft.com/office/drawing/2014/main" id="{C4E0A4DE-2EA6-7644-9A08-8B73AFF77DA3}"/>
              </a:ext>
            </a:extLst>
          </p:cNvPr>
          <p:cNvSpPr>
            <a:spLocks noGrp="1"/>
          </p:cNvSpPr>
          <p:nvPr>
            <p:ph type="body" sz="quarter" idx="54" hasCustomPrompt="1"/>
          </p:nvPr>
        </p:nvSpPr>
        <p:spPr>
          <a:xfrm>
            <a:off x="547199" y="4535920"/>
            <a:ext cx="1191067" cy="324107"/>
          </a:xfrm>
        </p:spPr>
        <p:txBody>
          <a:bodyPr lIns="36000" tIns="36000" rIns="36000" bIns="36000" anchor="ctr"/>
          <a:lstStyle>
            <a:lvl1pPr algn="r">
              <a:lnSpc>
                <a:spcPct val="100000"/>
              </a:lnSpc>
              <a:defRPr sz="1600"/>
            </a:lvl1pPr>
          </a:lstStyle>
          <a:p>
            <a:pPr lvl="0"/>
            <a:r>
              <a:rPr lang="en-US" dirty="0"/>
              <a:t>Time</a:t>
            </a:r>
          </a:p>
        </p:txBody>
      </p:sp>
      <p:sp>
        <p:nvSpPr>
          <p:cNvPr id="81" name="Text Placeholder 13">
            <a:extLst>
              <a:ext uri="{FF2B5EF4-FFF2-40B4-BE49-F238E27FC236}">
                <a16:creationId xmlns:a16="http://schemas.microsoft.com/office/drawing/2014/main" id="{3C8DE332-2ED6-904D-92D4-A829CDC63E49}"/>
              </a:ext>
            </a:extLst>
          </p:cNvPr>
          <p:cNvSpPr>
            <a:spLocks noGrp="1"/>
          </p:cNvSpPr>
          <p:nvPr>
            <p:ph type="body" sz="quarter" idx="55" hasCustomPrompt="1"/>
          </p:nvPr>
        </p:nvSpPr>
        <p:spPr>
          <a:xfrm>
            <a:off x="1883822" y="4535920"/>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82" name="Text Placeholder 13">
            <a:extLst>
              <a:ext uri="{FF2B5EF4-FFF2-40B4-BE49-F238E27FC236}">
                <a16:creationId xmlns:a16="http://schemas.microsoft.com/office/drawing/2014/main" id="{A90A7B0F-4839-D645-95FA-D06BFECF672C}"/>
              </a:ext>
            </a:extLst>
          </p:cNvPr>
          <p:cNvSpPr>
            <a:spLocks noGrp="1"/>
          </p:cNvSpPr>
          <p:nvPr>
            <p:ph type="body" sz="quarter" idx="56" hasCustomPrompt="1"/>
          </p:nvPr>
        </p:nvSpPr>
        <p:spPr>
          <a:xfrm>
            <a:off x="547199" y="4893087"/>
            <a:ext cx="1191067" cy="324107"/>
          </a:xfrm>
        </p:spPr>
        <p:txBody>
          <a:bodyPr lIns="36000" tIns="36000" rIns="36000" bIns="36000" anchor="ctr"/>
          <a:lstStyle>
            <a:lvl1pPr algn="r">
              <a:lnSpc>
                <a:spcPct val="100000"/>
              </a:lnSpc>
              <a:defRPr sz="1600"/>
            </a:lvl1pPr>
          </a:lstStyle>
          <a:p>
            <a:pPr lvl="0"/>
            <a:r>
              <a:rPr lang="en-US" dirty="0"/>
              <a:t>Time</a:t>
            </a:r>
          </a:p>
        </p:txBody>
      </p:sp>
      <p:sp>
        <p:nvSpPr>
          <p:cNvPr id="83" name="Text Placeholder 13">
            <a:extLst>
              <a:ext uri="{FF2B5EF4-FFF2-40B4-BE49-F238E27FC236}">
                <a16:creationId xmlns:a16="http://schemas.microsoft.com/office/drawing/2014/main" id="{D36F4330-851C-CF4A-94D5-5F2CE791F512}"/>
              </a:ext>
            </a:extLst>
          </p:cNvPr>
          <p:cNvSpPr>
            <a:spLocks noGrp="1"/>
          </p:cNvSpPr>
          <p:nvPr>
            <p:ph type="body" sz="quarter" idx="57" hasCustomPrompt="1"/>
          </p:nvPr>
        </p:nvSpPr>
        <p:spPr>
          <a:xfrm>
            <a:off x="1883822" y="4893087"/>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84" name="SmartArt Placeholder 62">
            <a:extLst>
              <a:ext uri="{FF2B5EF4-FFF2-40B4-BE49-F238E27FC236}">
                <a16:creationId xmlns:a16="http://schemas.microsoft.com/office/drawing/2014/main" id="{4E24CE58-86AF-0C40-8595-20C7C8155350}"/>
              </a:ext>
            </a:extLst>
          </p:cNvPr>
          <p:cNvSpPr>
            <a:spLocks noGrp="1"/>
          </p:cNvSpPr>
          <p:nvPr>
            <p:ph type="dgm" sz="quarter" idx="58" hasCustomPrompt="1"/>
          </p:nvPr>
        </p:nvSpPr>
        <p:spPr>
          <a:xfrm>
            <a:off x="547689" y="5250511"/>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85" name="Text Placeholder 13">
            <a:extLst>
              <a:ext uri="{FF2B5EF4-FFF2-40B4-BE49-F238E27FC236}">
                <a16:creationId xmlns:a16="http://schemas.microsoft.com/office/drawing/2014/main" id="{9D3EE5FC-57B2-494A-823F-F63C62CE1C1B}"/>
              </a:ext>
            </a:extLst>
          </p:cNvPr>
          <p:cNvSpPr>
            <a:spLocks noGrp="1"/>
          </p:cNvSpPr>
          <p:nvPr>
            <p:ph type="body" sz="quarter" idx="59" hasCustomPrompt="1"/>
          </p:nvPr>
        </p:nvSpPr>
        <p:spPr>
          <a:xfrm>
            <a:off x="547199" y="5250046"/>
            <a:ext cx="1191067" cy="324107"/>
          </a:xfrm>
        </p:spPr>
        <p:txBody>
          <a:bodyPr lIns="36000" tIns="36000" rIns="36000" bIns="36000" anchor="ctr"/>
          <a:lstStyle>
            <a:lvl1pPr algn="r">
              <a:lnSpc>
                <a:spcPct val="100000"/>
              </a:lnSpc>
              <a:defRPr sz="1600"/>
            </a:lvl1pPr>
          </a:lstStyle>
          <a:p>
            <a:pPr lvl="0"/>
            <a:r>
              <a:rPr lang="en-US" dirty="0"/>
              <a:t>Time</a:t>
            </a:r>
          </a:p>
        </p:txBody>
      </p:sp>
      <p:sp>
        <p:nvSpPr>
          <p:cNvPr id="86" name="Text Placeholder 13">
            <a:extLst>
              <a:ext uri="{FF2B5EF4-FFF2-40B4-BE49-F238E27FC236}">
                <a16:creationId xmlns:a16="http://schemas.microsoft.com/office/drawing/2014/main" id="{6F824B84-DA2A-6246-B761-6AEC93ACAC1D}"/>
              </a:ext>
            </a:extLst>
          </p:cNvPr>
          <p:cNvSpPr>
            <a:spLocks noGrp="1"/>
          </p:cNvSpPr>
          <p:nvPr>
            <p:ph type="body" sz="quarter" idx="60" hasCustomPrompt="1"/>
          </p:nvPr>
        </p:nvSpPr>
        <p:spPr>
          <a:xfrm>
            <a:off x="1883822" y="5250046"/>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87" name="Text Placeholder 13">
            <a:extLst>
              <a:ext uri="{FF2B5EF4-FFF2-40B4-BE49-F238E27FC236}">
                <a16:creationId xmlns:a16="http://schemas.microsoft.com/office/drawing/2014/main" id="{E73F10E2-3C04-634E-93DD-C701C76BE82C}"/>
              </a:ext>
            </a:extLst>
          </p:cNvPr>
          <p:cNvSpPr>
            <a:spLocks noGrp="1"/>
          </p:cNvSpPr>
          <p:nvPr>
            <p:ph type="body" sz="quarter" idx="61" hasCustomPrompt="1"/>
          </p:nvPr>
        </p:nvSpPr>
        <p:spPr>
          <a:xfrm>
            <a:off x="547199" y="5607213"/>
            <a:ext cx="1191067" cy="324107"/>
          </a:xfrm>
        </p:spPr>
        <p:txBody>
          <a:bodyPr lIns="36000" tIns="36000" rIns="36000" bIns="36000" anchor="ctr"/>
          <a:lstStyle>
            <a:lvl1pPr algn="r">
              <a:lnSpc>
                <a:spcPct val="100000"/>
              </a:lnSpc>
              <a:defRPr sz="1600"/>
            </a:lvl1pPr>
          </a:lstStyle>
          <a:p>
            <a:pPr lvl="0"/>
            <a:r>
              <a:rPr lang="en-US" dirty="0"/>
              <a:t>Time</a:t>
            </a:r>
          </a:p>
        </p:txBody>
      </p:sp>
      <p:sp>
        <p:nvSpPr>
          <p:cNvPr id="88" name="Text Placeholder 13">
            <a:extLst>
              <a:ext uri="{FF2B5EF4-FFF2-40B4-BE49-F238E27FC236}">
                <a16:creationId xmlns:a16="http://schemas.microsoft.com/office/drawing/2014/main" id="{77DC81B4-B14C-9B42-B8EC-9E9B363D0CAC}"/>
              </a:ext>
            </a:extLst>
          </p:cNvPr>
          <p:cNvSpPr>
            <a:spLocks noGrp="1"/>
          </p:cNvSpPr>
          <p:nvPr>
            <p:ph type="body" sz="quarter" idx="62" hasCustomPrompt="1"/>
          </p:nvPr>
        </p:nvSpPr>
        <p:spPr>
          <a:xfrm>
            <a:off x="1883822" y="5607213"/>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89" name="SmartArt Placeholder 62">
            <a:extLst>
              <a:ext uri="{FF2B5EF4-FFF2-40B4-BE49-F238E27FC236}">
                <a16:creationId xmlns:a16="http://schemas.microsoft.com/office/drawing/2014/main" id="{F4C94132-F5BD-8B46-9588-C3222863EF1B}"/>
              </a:ext>
            </a:extLst>
          </p:cNvPr>
          <p:cNvSpPr>
            <a:spLocks noGrp="1"/>
          </p:cNvSpPr>
          <p:nvPr>
            <p:ph type="dgm" sz="quarter" idx="63" hasCustomPrompt="1"/>
          </p:nvPr>
        </p:nvSpPr>
        <p:spPr>
          <a:xfrm>
            <a:off x="6392836" y="1668277"/>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90" name="Text Placeholder 13">
            <a:extLst>
              <a:ext uri="{FF2B5EF4-FFF2-40B4-BE49-F238E27FC236}">
                <a16:creationId xmlns:a16="http://schemas.microsoft.com/office/drawing/2014/main" id="{9EACC04B-AA2B-994F-B301-F5C463EF1C97}"/>
              </a:ext>
            </a:extLst>
          </p:cNvPr>
          <p:cNvSpPr>
            <a:spLocks noGrp="1"/>
          </p:cNvSpPr>
          <p:nvPr>
            <p:ph type="body" sz="quarter" idx="64" hasCustomPrompt="1"/>
          </p:nvPr>
        </p:nvSpPr>
        <p:spPr>
          <a:xfrm>
            <a:off x="6392346" y="1667812"/>
            <a:ext cx="1191067" cy="324107"/>
          </a:xfrm>
        </p:spPr>
        <p:txBody>
          <a:bodyPr lIns="36000" tIns="36000" rIns="36000" bIns="36000" anchor="ctr"/>
          <a:lstStyle>
            <a:lvl1pPr algn="r">
              <a:lnSpc>
                <a:spcPct val="100000"/>
              </a:lnSpc>
              <a:defRPr sz="1600"/>
            </a:lvl1pPr>
          </a:lstStyle>
          <a:p>
            <a:pPr lvl="0"/>
            <a:r>
              <a:rPr lang="en-US" dirty="0"/>
              <a:t>Time</a:t>
            </a:r>
          </a:p>
        </p:txBody>
      </p:sp>
      <p:sp>
        <p:nvSpPr>
          <p:cNvPr id="91" name="Text Placeholder 13">
            <a:extLst>
              <a:ext uri="{FF2B5EF4-FFF2-40B4-BE49-F238E27FC236}">
                <a16:creationId xmlns:a16="http://schemas.microsoft.com/office/drawing/2014/main" id="{91A12B76-C0F8-394E-9FCA-475176D61C9C}"/>
              </a:ext>
            </a:extLst>
          </p:cNvPr>
          <p:cNvSpPr>
            <a:spLocks noGrp="1"/>
          </p:cNvSpPr>
          <p:nvPr>
            <p:ph type="body" sz="quarter" idx="65" hasCustomPrompt="1"/>
          </p:nvPr>
        </p:nvSpPr>
        <p:spPr>
          <a:xfrm>
            <a:off x="7728969" y="1667812"/>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92" name="Text Placeholder 13">
            <a:extLst>
              <a:ext uri="{FF2B5EF4-FFF2-40B4-BE49-F238E27FC236}">
                <a16:creationId xmlns:a16="http://schemas.microsoft.com/office/drawing/2014/main" id="{4F793747-083E-6749-956F-3D4049986DF5}"/>
              </a:ext>
            </a:extLst>
          </p:cNvPr>
          <p:cNvSpPr>
            <a:spLocks noGrp="1"/>
          </p:cNvSpPr>
          <p:nvPr>
            <p:ph type="body" sz="quarter" idx="66" hasCustomPrompt="1"/>
          </p:nvPr>
        </p:nvSpPr>
        <p:spPr>
          <a:xfrm>
            <a:off x="6392346" y="2024979"/>
            <a:ext cx="1191067" cy="324107"/>
          </a:xfrm>
        </p:spPr>
        <p:txBody>
          <a:bodyPr lIns="36000" tIns="36000" rIns="36000" bIns="36000" anchor="ctr"/>
          <a:lstStyle>
            <a:lvl1pPr algn="r">
              <a:lnSpc>
                <a:spcPct val="100000"/>
              </a:lnSpc>
              <a:defRPr sz="1600"/>
            </a:lvl1pPr>
          </a:lstStyle>
          <a:p>
            <a:pPr lvl="0"/>
            <a:r>
              <a:rPr lang="en-US" dirty="0"/>
              <a:t>Time</a:t>
            </a:r>
          </a:p>
        </p:txBody>
      </p:sp>
      <p:sp>
        <p:nvSpPr>
          <p:cNvPr id="93" name="Text Placeholder 13">
            <a:extLst>
              <a:ext uri="{FF2B5EF4-FFF2-40B4-BE49-F238E27FC236}">
                <a16:creationId xmlns:a16="http://schemas.microsoft.com/office/drawing/2014/main" id="{468FC420-561D-A049-A479-B0539EDB2732}"/>
              </a:ext>
            </a:extLst>
          </p:cNvPr>
          <p:cNvSpPr>
            <a:spLocks noGrp="1"/>
          </p:cNvSpPr>
          <p:nvPr>
            <p:ph type="body" sz="quarter" idx="67" hasCustomPrompt="1"/>
          </p:nvPr>
        </p:nvSpPr>
        <p:spPr>
          <a:xfrm>
            <a:off x="7728969" y="2024979"/>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94" name="SmartArt Placeholder 62">
            <a:extLst>
              <a:ext uri="{FF2B5EF4-FFF2-40B4-BE49-F238E27FC236}">
                <a16:creationId xmlns:a16="http://schemas.microsoft.com/office/drawing/2014/main" id="{43F930A9-34E2-464A-86A6-7631CC02A513}"/>
              </a:ext>
            </a:extLst>
          </p:cNvPr>
          <p:cNvSpPr>
            <a:spLocks noGrp="1"/>
          </p:cNvSpPr>
          <p:nvPr>
            <p:ph type="dgm" sz="quarter" idx="68" hasCustomPrompt="1"/>
          </p:nvPr>
        </p:nvSpPr>
        <p:spPr>
          <a:xfrm>
            <a:off x="6392836" y="2382403"/>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95" name="Text Placeholder 13">
            <a:extLst>
              <a:ext uri="{FF2B5EF4-FFF2-40B4-BE49-F238E27FC236}">
                <a16:creationId xmlns:a16="http://schemas.microsoft.com/office/drawing/2014/main" id="{48EC371A-BEA4-E347-B435-31D68E3B2827}"/>
              </a:ext>
            </a:extLst>
          </p:cNvPr>
          <p:cNvSpPr>
            <a:spLocks noGrp="1"/>
          </p:cNvSpPr>
          <p:nvPr>
            <p:ph type="body" sz="quarter" idx="69" hasCustomPrompt="1"/>
          </p:nvPr>
        </p:nvSpPr>
        <p:spPr>
          <a:xfrm>
            <a:off x="6392346" y="2381938"/>
            <a:ext cx="1191067" cy="324107"/>
          </a:xfrm>
        </p:spPr>
        <p:txBody>
          <a:bodyPr lIns="36000" tIns="36000" rIns="36000" bIns="36000" anchor="ctr"/>
          <a:lstStyle>
            <a:lvl1pPr algn="r">
              <a:lnSpc>
                <a:spcPct val="100000"/>
              </a:lnSpc>
              <a:defRPr sz="1600"/>
            </a:lvl1pPr>
          </a:lstStyle>
          <a:p>
            <a:pPr lvl="0"/>
            <a:r>
              <a:rPr lang="en-US" dirty="0"/>
              <a:t>Time</a:t>
            </a:r>
          </a:p>
        </p:txBody>
      </p:sp>
      <p:sp>
        <p:nvSpPr>
          <p:cNvPr id="96" name="Text Placeholder 13">
            <a:extLst>
              <a:ext uri="{FF2B5EF4-FFF2-40B4-BE49-F238E27FC236}">
                <a16:creationId xmlns:a16="http://schemas.microsoft.com/office/drawing/2014/main" id="{0C966EDD-8DD2-EF4E-8FDF-BEBC82810A1B}"/>
              </a:ext>
            </a:extLst>
          </p:cNvPr>
          <p:cNvSpPr>
            <a:spLocks noGrp="1"/>
          </p:cNvSpPr>
          <p:nvPr>
            <p:ph type="body" sz="quarter" idx="70" hasCustomPrompt="1"/>
          </p:nvPr>
        </p:nvSpPr>
        <p:spPr>
          <a:xfrm>
            <a:off x="7728969" y="2381938"/>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97" name="Text Placeholder 13">
            <a:extLst>
              <a:ext uri="{FF2B5EF4-FFF2-40B4-BE49-F238E27FC236}">
                <a16:creationId xmlns:a16="http://schemas.microsoft.com/office/drawing/2014/main" id="{8B3297F5-1D85-C14A-B604-E06F2AE48BF6}"/>
              </a:ext>
            </a:extLst>
          </p:cNvPr>
          <p:cNvSpPr>
            <a:spLocks noGrp="1"/>
          </p:cNvSpPr>
          <p:nvPr>
            <p:ph type="body" sz="quarter" idx="71" hasCustomPrompt="1"/>
          </p:nvPr>
        </p:nvSpPr>
        <p:spPr>
          <a:xfrm>
            <a:off x="6392346" y="2739105"/>
            <a:ext cx="1191067" cy="324107"/>
          </a:xfrm>
        </p:spPr>
        <p:txBody>
          <a:bodyPr lIns="36000" tIns="36000" rIns="36000" bIns="36000" anchor="ctr"/>
          <a:lstStyle>
            <a:lvl1pPr algn="r">
              <a:lnSpc>
                <a:spcPct val="100000"/>
              </a:lnSpc>
              <a:defRPr sz="1600"/>
            </a:lvl1pPr>
          </a:lstStyle>
          <a:p>
            <a:pPr lvl="0"/>
            <a:r>
              <a:rPr lang="en-US" dirty="0"/>
              <a:t>Time</a:t>
            </a:r>
          </a:p>
        </p:txBody>
      </p:sp>
      <p:sp>
        <p:nvSpPr>
          <p:cNvPr id="98" name="Text Placeholder 13">
            <a:extLst>
              <a:ext uri="{FF2B5EF4-FFF2-40B4-BE49-F238E27FC236}">
                <a16:creationId xmlns:a16="http://schemas.microsoft.com/office/drawing/2014/main" id="{7CAA2403-C340-0049-A8E5-3C2D367092EF}"/>
              </a:ext>
            </a:extLst>
          </p:cNvPr>
          <p:cNvSpPr>
            <a:spLocks noGrp="1"/>
          </p:cNvSpPr>
          <p:nvPr>
            <p:ph type="body" sz="quarter" idx="72" hasCustomPrompt="1"/>
          </p:nvPr>
        </p:nvSpPr>
        <p:spPr>
          <a:xfrm>
            <a:off x="7728969" y="2739105"/>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99" name="SmartArt Placeholder 62">
            <a:extLst>
              <a:ext uri="{FF2B5EF4-FFF2-40B4-BE49-F238E27FC236}">
                <a16:creationId xmlns:a16="http://schemas.microsoft.com/office/drawing/2014/main" id="{AEF3D2FB-E031-A543-BDE7-F33EC8422DD0}"/>
              </a:ext>
            </a:extLst>
          </p:cNvPr>
          <p:cNvSpPr>
            <a:spLocks noGrp="1"/>
          </p:cNvSpPr>
          <p:nvPr>
            <p:ph type="dgm" sz="quarter" idx="73" hasCustomPrompt="1"/>
          </p:nvPr>
        </p:nvSpPr>
        <p:spPr>
          <a:xfrm>
            <a:off x="6392836" y="3095313"/>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100" name="Text Placeholder 13">
            <a:extLst>
              <a:ext uri="{FF2B5EF4-FFF2-40B4-BE49-F238E27FC236}">
                <a16:creationId xmlns:a16="http://schemas.microsoft.com/office/drawing/2014/main" id="{857CD44E-2FDB-E047-A552-8CA495C45F41}"/>
              </a:ext>
            </a:extLst>
          </p:cNvPr>
          <p:cNvSpPr>
            <a:spLocks noGrp="1"/>
          </p:cNvSpPr>
          <p:nvPr>
            <p:ph type="body" sz="quarter" idx="74" hasCustomPrompt="1"/>
          </p:nvPr>
        </p:nvSpPr>
        <p:spPr>
          <a:xfrm>
            <a:off x="6392346" y="3094848"/>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01" name="Text Placeholder 13">
            <a:extLst>
              <a:ext uri="{FF2B5EF4-FFF2-40B4-BE49-F238E27FC236}">
                <a16:creationId xmlns:a16="http://schemas.microsoft.com/office/drawing/2014/main" id="{46DE0E77-E34D-4742-AE57-A06AB4FEE444}"/>
              </a:ext>
            </a:extLst>
          </p:cNvPr>
          <p:cNvSpPr>
            <a:spLocks noGrp="1"/>
          </p:cNvSpPr>
          <p:nvPr>
            <p:ph type="body" sz="quarter" idx="75" hasCustomPrompt="1"/>
          </p:nvPr>
        </p:nvSpPr>
        <p:spPr>
          <a:xfrm>
            <a:off x="7728969" y="3094848"/>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02" name="Text Placeholder 13">
            <a:extLst>
              <a:ext uri="{FF2B5EF4-FFF2-40B4-BE49-F238E27FC236}">
                <a16:creationId xmlns:a16="http://schemas.microsoft.com/office/drawing/2014/main" id="{2707CEBD-B6A4-2041-8D36-FBB05C289133}"/>
              </a:ext>
            </a:extLst>
          </p:cNvPr>
          <p:cNvSpPr>
            <a:spLocks noGrp="1"/>
          </p:cNvSpPr>
          <p:nvPr>
            <p:ph type="body" sz="quarter" idx="76" hasCustomPrompt="1"/>
          </p:nvPr>
        </p:nvSpPr>
        <p:spPr>
          <a:xfrm>
            <a:off x="6392346" y="3452015"/>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03" name="Text Placeholder 13">
            <a:extLst>
              <a:ext uri="{FF2B5EF4-FFF2-40B4-BE49-F238E27FC236}">
                <a16:creationId xmlns:a16="http://schemas.microsoft.com/office/drawing/2014/main" id="{2E1BF832-9EDA-2A48-A7D3-B2BB6C9E55F4}"/>
              </a:ext>
            </a:extLst>
          </p:cNvPr>
          <p:cNvSpPr>
            <a:spLocks noGrp="1"/>
          </p:cNvSpPr>
          <p:nvPr>
            <p:ph type="body" sz="quarter" idx="77" hasCustomPrompt="1"/>
          </p:nvPr>
        </p:nvSpPr>
        <p:spPr>
          <a:xfrm>
            <a:off x="7728969" y="3452015"/>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04" name="SmartArt Placeholder 62">
            <a:extLst>
              <a:ext uri="{FF2B5EF4-FFF2-40B4-BE49-F238E27FC236}">
                <a16:creationId xmlns:a16="http://schemas.microsoft.com/office/drawing/2014/main" id="{16A12CE5-6E1C-B94F-AFC8-2063D73F82D9}"/>
              </a:ext>
            </a:extLst>
          </p:cNvPr>
          <p:cNvSpPr>
            <a:spLocks noGrp="1"/>
          </p:cNvSpPr>
          <p:nvPr>
            <p:ph type="dgm" sz="quarter" idx="78" hasCustomPrompt="1"/>
          </p:nvPr>
        </p:nvSpPr>
        <p:spPr>
          <a:xfrm>
            <a:off x="6392836" y="3809439"/>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105" name="Text Placeholder 13">
            <a:extLst>
              <a:ext uri="{FF2B5EF4-FFF2-40B4-BE49-F238E27FC236}">
                <a16:creationId xmlns:a16="http://schemas.microsoft.com/office/drawing/2014/main" id="{89CD92D7-39F9-3F42-AA2D-D6DD2C2CDE54}"/>
              </a:ext>
            </a:extLst>
          </p:cNvPr>
          <p:cNvSpPr>
            <a:spLocks noGrp="1"/>
          </p:cNvSpPr>
          <p:nvPr>
            <p:ph type="body" sz="quarter" idx="79" hasCustomPrompt="1"/>
          </p:nvPr>
        </p:nvSpPr>
        <p:spPr>
          <a:xfrm>
            <a:off x="6392346" y="3808974"/>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06" name="Text Placeholder 13">
            <a:extLst>
              <a:ext uri="{FF2B5EF4-FFF2-40B4-BE49-F238E27FC236}">
                <a16:creationId xmlns:a16="http://schemas.microsoft.com/office/drawing/2014/main" id="{6CAC9A07-BC03-0A4A-B842-3331895FE554}"/>
              </a:ext>
            </a:extLst>
          </p:cNvPr>
          <p:cNvSpPr>
            <a:spLocks noGrp="1"/>
          </p:cNvSpPr>
          <p:nvPr>
            <p:ph type="body" sz="quarter" idx="80" hasCustomPrompt="1"/>
          </p:nvPr>
        </p:nvSpPr>
        <p:spPr>
          <a:xfrm>
            <a:off x="7728969" y="3808974"/>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07" name="Text Placeholder 13">
            <a:extLst>
              <a:ext uri="{FF2B5EF4-FFF2-40B4-BE49-F238E27FC236}">
                <a16:creationId xmlns:a16="http://schemas.microsoft.com/office/drawing/2014/main" id="{58799F7A-9DC7-5046-9946-6F313D234992}"/>
              </a:ext>
            </a:extLst>
          </p:cNvPr>
          <p:cNvSpPr>
            <a:spLocks noGrp="1"/>
          </p:cNvSpPr>
          <p:nvPr>
            <p:ph type="body" sz="quarter" idx="81" hasCustomPrompt="1"/>
          </p:nvPr>
        </p:nvSpPr>
        <p:spPr>
          <a:xfrm>
            <a:off x="6392346" y="4166141"/>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08" name="Text Placeholder 13">
            <a:extLst>
              <a:ext uri="{FF2B5EF4-FFF2-40B4-BE49-F238E27FC236}">
                <a16:creationId xmlns:a16="http://schemas.microsoft.com/office/drawing/2014/main" id="{3AA6541C-8234-344B-AFB6-C87AE151354D}"/>
              </a:ext>
            </a:extLst>
          </p:cNvPr>
          <p:cNvSpPr>
            <a:spLocks noGrp="1"/>
          </p:cNvSpPr>
          <p:nvPr>
            <p:ph type="body" sz="quarter" idx="82" hasCustomPrompt="1"/>
          </p:nvPr>
        </p:nvSpPr>
        <p:spPr>
          <a:xfrm>
            <a:off x="7728969" y="4166141"/>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09" name="SmartArt Placeholder 62">
            <a:extLst>
              <a:ext uri="{FF2B5EF4-FFF2-40B4-BE49-F238E27FC236}">
                <a16:creationId xmlns:a16="http://schemas.microsoft.com/office/drawing/2014/main" id="{4247C634-EDAB-E54C-8783-3222C82EA6E9}"/>
              </a:ext>
            </a:extLst>
          </p:cNvPr>
          <p:cNvSpPr>
            <a:spLocks noGrp="1"/>
          </p:cNvSpPr>
          <p:nvPr>
            <p:ph type="dgm" sz="quarter" idx="83" hasCustomPrompt="1"/>
          </p:nvPr>
        </p:nvSpPr>
        <p:spPr>
          <a:xfrm>
            <a:off x="6392810" y="4534612"/>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110" name="Text Placeholder 13">
            <a:extLst>
              <a:ext uri="{FF2B5EF4-FFF2-40B4-BE49-F238E27FC236}">
                <a16:creationId xmlns:a16="http://schemas.microsoft.com/office/drawing/2014/main" id="{8F6F467F-C4AA-0447-9442-2E5651F8422D}"/>
              </a:ext>
            </a:extLst>
          </p:cNvPr>
          <p:cNvSpPr>
            <a:spLocks noGrp="1"/>
          </p:cNvSpPr>
          <p:nvPr>
            <p:ph type="body" sz="quarter" idx="84" hasCustomPrompt="1"/>
          </p:nvPr>
        </p:nvSpPr>
        <p:spPr>
          <a:xfrm>
            <a:off x="6392320" y="4534147"/>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11" name="Text Placeholder 13">
            <a:extLst>
              <a:ext uri="{FF2B5EF4-FFF2-40B4-BE49-F238E27FC236}">
                <a16:creationId xmlns:a16="http://schemas.microsoft.com/office/drawing/2014/main" id="{8EA54117-BF2A-5641-9DAB-D86EFED900C4}"/>
              </a:ext>
            </a:extLst>
          </p:cNvPr>
          <p:cNvSpPr>
            <a:spLocks noGrp="1"/>
          </p:cNvSpPr>
          <p:nvPr>
            <p:ph type="body" sz="quarter" idx="85" hasCustomPrompt="1"/>
          </p:nvPr>
        </p:nvSpPr>
        <p:spPr>
          <a:xfrm>
            <a:off x="7728943" y="4534147"/>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12" name="Text Placeholder 13">
            <a:extLst>
              <a:ext uri="{FF2B5EF4-FFF2-40B4-BE49-F238E27FC236}">
                <a16:creationId xmlns:a16="http://schemas.microsoft.com/office/drawing/2014/main" id="{F6D1CE01-8FB8-2D49-A82D-3A7F77DEE34C}"/>
              </a:ext>
            </a:extLst>
          </p:cNvPr>
          <p:cNvSpPr>
            <a:spLocks noGrp="1"/>
          </p:cNvSpPr>
          <p:nvPr>
            <p:ph type="body" sz="quarter" idx="86" hasCustomPrompt="1"/>
          </p:nvPr>
        </p:nvSpPr>
        <p:spPr>
          <a:xfrm>
            <a:off x="6392320" y="4891314"/>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13" name="Text Placeholder 13">
            <a:extLst>
              <a:ext uri="{FF2B5EF4-FFF2-40B4-BE49-F238E27FC236}">
                <a16:creationId xmlns:a16="http://schemas.microsoft.com/office/drawing/2014/main" id="{B5620BDA-BF20-F04E-A32F-FF5F4BC7BE42}"/>
              </a:ext>
            </a:extLst>
          </p:cNvPr>
          <p:cNvSpPr>
            <a:spLocks noGrp="1"/>
          </p:cNvSpPr>
          <p:nvPr>
            <p:ph type="body" sz="quarter" idx="87" hasCustomPrompt="1"/>
          </p:nvPr>
        </p:nvSpPr>
        <p:spPr>
          <a:xfrm>
            <a:off x="7728943" y="4891314"/>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14" name="SmartArt Placeholder 62">
            <a:extLst>
              <a:ext uri="{FF2B5EF4-FFF2-40B4-BE49-F238E27FC236}">
                <a16:creationId xmlns:a16="http://schemas.microsoft.com/office/drawing/2014/main" id="{B4721741-51FE-FE40-B652-63679F533AB4}"/>
              </a:ext>
            </a:extLst>
          </p:cNvPr>
          <p:cNvSpPr>
            <a:spLocks noGrp="1"/>
          </p:cNvSpPr>
          <p:nvPr>
            <p:ph type="dgm" sz="quarter" idx="88" hasCustomPrompt="1"/>
          </p:nvPr>
        </p:nvSpPr>
        <p:spPr>
          <a:xfrm>
            <a:off x="6392810" y="5248738"/>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115" name="Text Placeholder 13">
            <a:extLst>
              <a:ext uri="{FF2B5EF4-FFF2-40B4-BE49-F238E27FC236}">
                <a16:creationId xmlns:a16="http://schemas.microsoft.com/office/drawing/2014/main" id="{1C41AB08-283E-AB42-858C-A77C1A8AE9E0}"/>
              </a:ext>
            </a:extLst>
          </p:cNvPr>
          <p:cNvSpPr>
            <a:spLocks noGrp="1"/>
          </p:cNvSpPr>
          <p:nvPr>
            <p:ph type="body" sz="quarter" idx="89" hasCustomPrompt="1"/>
          </p:nvPr>
        </p:nvSpPr>
        <p:spPr>
          <a:xfrm>
            <a:off x="6392320" y="5248273"/>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16" name="Text Placeholder 13">
            <a:extLst>
              <a:ext uri="{FF2B5EF4-FFF2-40B4-BE49-F238E27FC236}">
                <a16:creationId xmlns:a16="http://schemas.microsoft.com/office/drawing/2014/main" id="{C19AE65C-AB52-F641-9C0B-46FA78506C5B}"/>
              </a:ext>
            </a:extLst>
          </p:cNvPr>
          <p:cNvSpPr>
            <a:spLocks noGrp="1"/>
          </p:cNvSpPr>
          <p:nvPr>
            <p:ph type="body" sz="quarter" idx="90" hasCustomPrompt="1"/>
          </p:nvPr>
        </p:nvSpPr>
        <p:spPr>
          <a:xfrm>
            <a:off x="7728943" y="5248273"/>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17" name="Text Placeholder 13">
            <a:extLst>
              <a:ext uri="{FF2B5EF4-FFF2-40B4-BE49-F238E27FC236}">
                <a16:creationId xmlns:a16="http://schemas.microsoft.com/office/drawing/2014/main" id="{D42F5088-27FB-F64F-BF49-930374E98F2F}"/>
              </a:ext>
            </a:extLst>
          </p:cNvPr>
          <p:cNvSpPr>
            <a:spLocks noGrp="1"/>
          </p:cNvSpPr>
          <p:nvPr>
            <p:ph type="body" sz="quarter" idx="91" hasCustomPrompt="1"/>
          </p:nvPr>
        </p:nvSpPr>
        <p:spPr>
          <a:xfrm>
            <a:off x="6392320" y="5605440"/>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18" name="Text Placeholder 13">
            <a:extLst>
              <a:ext uri="{FF2B5EF4-FFF2-40B4-BE49-F238E27FC236}">
                <a16:creationId xmlns:a16="http://schemas.microsoft.com/office/drawing/2014/main" id="{A173C30C-C36F-EF45-9C1C-B41E9CFBF869}"/>
              </a:ext>
            </a:extLst>
          </p:cNvPr>
          <p:cNvSpPr>
            <a:spLocks noGrp="1"/>
          </p:cNvSpPr>
          <p:nvPr>
            <p:ph type="body" sz="quarter" idx="92" hasCustomPrompt="1"/>
          </p:nvPr>
        </p:nvSpPr>
        <p:spPr>
          <a:xfrm>
            <a:off x="7728943" y="5605440"/>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1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93"/>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CD75E-4E17-44E1-8946-64A9E31B83EA}"/>
              </a:ext>
            </a:extLst>
          </p:cNvPr>
          <p:cNvSpPr>
            <a:spLocks noGrp="1"/>
          </p:cNvSpPr>
          <p:nvPr>
            <p:ph type="title" hasCustomPrompt="1"/>
          </p:nvPr>
        </p:nvSpPr>
        <p:spPr>
          <a:xfrm>
            <a:off x="457200" y="469392"/>
            <a:ext cx="7269734" cy="968474"/>
          </a:xfrm>
        </p:spPr>
        <p:txBody>
          <a:bodyPr/>
          <a:lstStyle>
            <a:lvl1pPr>
              <a:lnSpc>
                <a:spcPct val="100000"/>
              </a:lnSpc>
              <a:defRPr/>
            </a:lvl1pPr>
          </a:lstStyle>
          <a:p>
            <a:r>
              <a:rPr lang="en-US" dirty="0"/>
              <a:t>Schedule title</a:t>
            </a:r>
            <a:endParaRPr lang="en-GB" dirty="0"/>
          </a:p>
        </p:txBody>
      </p:sp>
      <p:sp>
        <p:nvSpPr>
          <p:cNvPr id="16" name="Text Placeholder 13">
            <a:extLst>
              <a:ext uri="{FF2B5EF4-FFF2-40B4-BE49-F238E27FC236}">
                <a16:creationId xmlns:a16="http://schemas.microsoft.com/office/drawing/2014/main" id="{129BFD6B-D563-0042-8384-41242F22B78A}"/>
              </a:ext>
            </a:extLst>
          </p:cNvPr>
          <p:cNvSpPr>
            <a:spLocks noGrp="1"/>
          </p:cNvSpPr>
          <p:nvPr>
            <p:ph type="body" sz="quarter" idx="15" hasCustomPrompt="1"/>
          </p:nvPr>
        </p:nvSpPr>
        <p:spPr>
          <a:xfrm>
            <a:off x="547225" y="1983209"/>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19" name="Text Placeholder 13">
            <a:extLst>
              <a:ext uri="{FF2B5EF4-FFF2-40B4-BE49-F238E27FC236}">
                <a16:creationId xmlns:a16="http://schemas.microsoft.com/office/drawing/2014/main" id="{DFBA8BCA-E875-7F4E-A834-259130898944}"/>
              </a:ext>
            </a:extLst>
          </p:cNvPr>
          <p:cNvSpPr>
            <a:spLocks noGrp="1"/>
          </p:cNvSpPr>
          <p:nvPr>
            <p:ph type="body" sz="quarter" idx="63" hasCustomPrompt="1"/>
          </p:nvPr>
        </p:nvSpPr>
        <p:spPr>
          <a:xfrm>
            <a:off x="1785435" y="15778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20" name="Text Placeholder 13">
            <a:extLst>
              <a:ext uri="{FF2B5EF4-FFF2-40B4-BE49-F238E27FC236}">
                <a16:creationId xmlns:a16="http://schemas.microsoft.com/office/drawing/2014/main" id="{82088DE0-7429-344A-BF59-ED6FCA6FBCD1}"/>
              </a:ext>
            </a:extLst>
          </p:cNvPr>
          <p:cNvSpPr>
            <a:spLocks noGrp="1"/>
          </p:cNvSpPr>
          <p:nvPr>
            <p:ph type="body" sz="quarter" idx="64" hasCustomPrompt="1"/>
          </p:nvPr>
        </p:nvSpPr>
        <p:spPr>
          <a:xfrm>
            <a:off x="547225" y="2375484"/>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21" name="Text Placeholder 13">
            <a:extLst>
              <a:ext uri="{FF2B5EF4-FFF2-40B4-BE49-F238E27FC236}">
                <a16:creationId xmlns:a16="http://schemas.microsoft.com/office/drawing/2014/main" id="{C0CC2A2E-61DE-634A-81F9-F6E9D6EDC461}"/>
              </a:ext>
            </a:extLst>
          </p:cNvPr>
          <p:cNvSpPr>
            <a:spLocks noGrp="1"/>
          </p:cNvSpPr>
          <p:nvPr>
            <p:ph type="body" sz="quarter" idx="65" hasCustomPrompt="1"/>
          </p:nvPr>
        </p:nvSpPr>
        <p:spPr>
          <a:xfrm>
            <a:off x="547199" y="2761545"/>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22" name="Text Placeholder 13">
            <a:extLst>
              <a:ext uri="{FF2B5EF4-FFF2-40B4-BE49-F238E27FC236}">
                <a16:creationId xmlns:a16="http://schemas.microsoft.com/office/drawing/2014/main" id="{F8E8D78C-FD43-6B47-BFA3-A5FF653884E9}"/>
              </a:ext>
            </a:extLst>
          </p:cNvPr>
          <p:cNvSpPr>
            <a:spLocks noGrp="1"/>
          </p:cNvSpPr>
          <p:nvPr>
            <p:ph type="body" sz="quarter" idx="66" hasCustomPrompt="1"/>
          </p:nvPr>
        </p:nvSpPr>
        <p:spPr>
          <a:xfrm>
            <a:off x="547198" y="3144676"/>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27" name="Text Placeholder 13">
            <a:extLst>
              <a:ext uri="{FF2B5EF4-FFF2-40B4-BE49-F238E27FC236}">
                <a16:creationId xmlns:a16="http://schemas.microsoft.com/office/drawing/2014/main" id="{F67A0A54-1919-1246-8F14-6B773854ED8B}"/>
              </a:ext>
            </a:extLst>
          </p:cNvPr>
          <p:cNvSpPr>
            <a:spLocks noGrp="1"/>
          </p:cNvSpPr>
          <p:nvPr>
            <p:ph type="body" sz="quarter" idx="67" hasCustomPrompt="1"/>
          </p:nvPr>
        </p:nvSpPr>
        <p:spPr>
          <a:xfrm>
            <a:off x="547225" y="3527351"/>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28" name="Text Placeholder 13">
            <a:extLst>
              <a:ext uri="{FF2B5EF4-FFF2-40B4-BE49-F238E27FC236}">
                <a16:creationId xmlns:a16="http://schemas.microsoft.com/office/drawing/2014/main" id="{DCB96053-D343-1E4C-80AB-F27FEA3D1CA5}"/>
              </a:ext>
            </a:extLst>
          </p:cNvPr>
          <p:cNvSpPr>
            <a:spLocks noGrp="1"/>
          </p:cNvSpPr>
          <p:nvPr>
            <p:ph type="body" sz="quarter" idx="68" hasCustomPrompt="1"/>
          </p:nvPr>
        </p:nvSpPr>
        <p:spPr>
          <a:xfrm>
            <a:off x="547225" y="3907632"/>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29" name="Text Placeholder 13">
            <a:extLst>
              <a:ext uri="{FF2B5EF4-FFF2-40B4-BE49-F238E27FC236}">
                <a16:creationId xmlns:a16="http://schemas.microsoft.com/office/drawing/2014/main" id="{8036E36E-DAF0-F94C-9F52-6EAFFF05D724}"/>
              </a:ext>
            </a:extLst>
          </p:cNvPr>
          <p:cNvSpPr>
            <a:spLocks noGrp="1"/>
          </p:cNvSpPr>
          <p:nvPr>
            <p:ph type="body" sz="quarter" idx="69" hasCustomPrompt="1"/>
          </p:nvPr>
        </p:nvSpPr>
        <p:spPr>
          <a:xfrm>
            <a:off x="547199" y="4288250"/>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30" name="Text Placeholder 13">
            <a:extLst>
              <a:ext uri="{FF2B5EF4-FFF2-40B4-BE49-F238E27FC236}">
                <a16:creationId xmlns:a16="http://schemas.microsoft.com/office/drawing/2014/main" id="{4F3CA523-45DB-144C-9A6E-4A6EA68FF8F4}"/>
              </a:ext>
            </a:extLst>
          </p:cNvPr>
          <p:cNvSpPr>
            <a:spLocks noGrp="1"/>
          </p:cNvSpPr>
          <p:nvPr>
            <p:ph type="body" sz="quarter" idx="70" hasCustomPrompt="1"/>
          </p:nvPr>
        </p:nvSpPr>
        <p:spPr>
          <a:xfrm>
            <a:off x="547198" y="4671381"/>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31" name="Text Placeholder 13">
            <a:extLst>
              <a:ext uri="{FF2B5EF4-FFF2-40B4-BE49-F238E27FC236}">
                <a16:creationId xmlns:a16="http://schemas.microsoft.com/office/drawing/2014/main" id="{9AE82DBE-F207-EA45-B231-DEE98C7C3BA8}"/>
              </a:ext>
            </a:extLst>
          </p:cNvPr>
          <p:cNvSpPr>
            <a:spLocks noGrp="1"/>
          </p:cNvSpPr>
          <p:nvPr>
            <p:ph type="body" sz="quarter" idx="71" hasCustomPrompt="1"/>
          </p:nvPr>
        </p:nvSpPr>
        <p:spPr>
          <a:xfrm>
            <a:off x="547225" y="5053608"/>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32" name="Text Placeholder 13">
            <a:extLst>
              <a:ext uri="{FF2B5EF4-FFF2-40B4-BE49-F238E27FC236}">
                <a16:creationId xmlns:a16="http://schemas.microsoft.com/office/drawing/2014/main" id="{F8900B26-515F-674A-B4B6-B9CBBE078F83}"/>
              </a:ext>
            </a:extLst>
          </p:cNvPr>
          <p:cNvSpPr>
            <a:spLocks noGrp="1"/>
          </p:cNvSpPr>
          <p:nvPr>
            <p:ph type="body" sz="quarter" idx="72" hasCustomPrompt="1"/>
          </p:nvPr>
        </p:nvSpPr>
        <p:spPr>
          <a:xfrm>
            <a:off x="547225" y="5428123"/>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33" name="Text Placeholder 13">
            <a:extLst>
              <a:ext uri="{FF2B5EF4-FFF2-40B4-BE49-F238E27FC236}">
                <a16:creationId xmlns:a16="http://schemas.microsoft.com/office/drawing/2014/main" id="{8182585A-9232-A041-8859-86194597BA1B}"/>
              </a:ext>
            </a:extLst>
          </p:cNvPr>
          <p:cNvSpPr>
            <a:spLocks noGrp="1"/>
          </p:cNvSpPr>
          <p:nvPr>
            <p:ph type="body" sz="quarter" idx="73" hasCustomPrompt="1"/>
          </p:nvPr>
        </p:nvSpPr>
        <p:spPr>
          <a:xfrm>
            <a:off x="547199" y="5807814"/>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47" name="Text Placeholder 13">
            <a:extLst>
              <a:ext uri="{FF2B5EF4-FFF2-40B4-BE49-F238E27FC236}">
                <a16:creationId xmlns:a16="http://schemas.microsoft.com/office/drawing/2014/main" id="{FA0791B6-7F06-0944-A97B-01E9E43D3F87}"/>
              </a:ext>
            </a:extLst>
          </p:cNvPr>
          <p:cNvSpPr>
            <a:spLocks noGrp="1"/>
          </p:cNvSpPr>
          <p:nvPr>
            <p:ph type="body" sz="quarter" idx="74" hasCustomPrompt="1"/>
          </p:nvPr>
        </p:nvSpPr>
        <p:spPr>
          <a:xfrm>
            <a:off x="2786920" y="15778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48" name="Text Placeholder 13">
            <a:extLst>
              <a:ext uri="{FF2B5EF4-FFF2-40B4-BE49-F238E27FC236}">
                <a16:creationId xmlns:a16="http://schemas.microsoft.com/office/drawing/2014/main" id="{620FFA3F-315D-5148-9C9F-8E4B80422BBF}"/>
              </a:ext>
            </a:extLst>
          </p:cNvPr>
          <p:cNvSpPr>
            <a:spLocks noGrp="1"/>
          </p:cNvSpPr>
          <p:nvPr>
            <p:ph type="body" sz="quarter" idx="75" hasCustomPrompt="1"/>
          </p:nvPr>
        </p:nvSpPr>
        <p:spPr>
          <a:xfrm>
            <a:off x="3788405" y="15778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49" name="Text Placeholder 13">
            <a:extLst>
              <a:ext uri="{FF2B5EF4-FFF2-40B4-BE49-F238E27FC236}">
                <a16:creationId xmlns:a16="http://schemas.microsoft.com/office/drawing/2014/main" id="{A9631397-CB8B-A942-89F3-AA6D9F991442}"/>
              </a:ext>
            </a:extLst>
          </p:cNvPr>
          <p:cNvSpPr>
            <a:spLocks noGrp="1"/>
          </p:cNvSpPr>
          <p:nvPr>
            <p:ph type="body" sz="quarter" idx="76" hasCustomPrompt="1"/>
          </p:nvPr>
        </p:nvSpPr>
        <p:spPr>
          <a:xfrm>
            <a:off x="4789890" y="15778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0" name="Text Placeholder 13">
            <a:extLst>
              <a:ext uri="{FF2B5EF4-FFF2-40B4-BE49-F238E27FC236}">
                <a16:creationId xmlns:a16="http://schemas.microsoft.com/office/drawing/2014/main" id="{5AADC139-7C18-A945-8888-BB29AB7271B8}"/>
              </a:ext>
            </a:extLst>
          </p:cNvPr>
          <p:cNvSpPr>
            <a:spLocks noGrp="1"/>
          </p:cNvSpPr>
          <p:nvPr>
            <p:ph type="body" sz="quarter" idx="77" hasCustomPrompt="1"/>
          </p:nvPr>
        </p:nvSpPr>
        <p:spPr>
          <a:xfrm>
            <a:off x="5791375"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1" name="Text Placeholder 13">
            <a:extLst>
              <a:ext uri="{FF2B5EF4-FFF2-40B4-BE49-F238E27FC236}">
                <a16:creationId xmlns:a16="http://schemas.microsoft.com/office/drawing/2014/main" id="{4BFB230B-36C7-C54B-9BF3-334120B9335F}"/>
              </a:ext>
            </a:extLst>
          </p:cNvPr>
          <p:cNvSpPr>
            <a:spLocks noGrp="1"/>
          </p:cNvSpPr>
          <p:nvPr>
            <p:ph type="body" sz="quarter" idx="78" hasCustomPrompt="1"/>
          </p:nvPr>
        </p:nvSpPr>
        <p:spPr>
          <a:xfrm>
            <a:off x="6792860"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2" name="Text Placeholder 13">
            <a:extLst>
              <a:ext uri="{FF2B5EF4-FFF2-40B4-BE49-F238E27FC236}">
                <a16:creationId xmlns:a16="http://schemas.microsoft.com/office/drawing/2014/main" id="{CA9FB207-E614-D04F-85D5-AC05A06942DA}"/>
              </a:ext>
            </a:extLst>
          </p:cNvPr>
          <p:cNvSpPr>
            <a:spLocks noGrp="1"/>
          </p:cNvSpPr>
          <p:nvPr>
            <p:ph type="body" sz="quarter" idx="79" hasCustomPrompt="1"/>
          </p:nvPr>
        </p:nvSpPr>
        <p:spPr>
          <a:xfrm>
            <a:off x="7794345"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3" name="Text Placeholder 13">
            <a:extLst>
              <a:ext uri="{FF2B5EF4-FFF2-40B4-BE49-F238E27FC236}">
                <a16:creationId xmlns:a16="http://schemas.microsoft.com/office/drawing/2014/main" id="{C46DF494-10DA-ED47-A97E-B90C2D7D671D}"/>
              </a:ext>
            </a:extLst>
          </p:cNvPr>
          <p:cNvSpPr>
            <a:spLocks noGrp="1"/>
          </p:cNvSpPr>
          <p:nvPr>
            <p:ph type="body" sz="quarter" idx="80" hasCustomPrompt="1"/>
          </p:nvPr>
        </p:nvSpPr>
        <p:spPr>
          <a:xfrm>
            <a:off x="8795830"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4" name="Text Placeholder 13">
            <a:extLst>
              <a:ext uri="{FF2B5EF4-FFF2-40B4-BE49-F238E27FC236}">
                <a16:creationId xmlns:a16="http://schemas.microsoft.com/office/drawing/2014/main" id="{0F8B7831-37F7-B547-B21B-8BDF5FFFE04E}"/>
              </a:ext>
            </a:extLst>
          </p:cNvPr>
          <p:cNvSpPr>
            <a:spLocks noGrp="1"/>
          </p:cNvSpPr>
          <p:nvPr>
            <p:ph type="body" sz="quarter" idx="81" hasCustomPrompt="1"/>
          </p:nvPr>
        </p:nvSpPr>
        <p:spPr>
          <a:xfrm>
            <a:off x="9797315"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5" name="Text Placeholder 13">
            <a:extLst>
              <a:ext uri="{FF2B5EF4-FFF2-40B4-BE49-F238E27FC236}">
                <a16:creationId xmlns:a16="http://schemas.microsoft.com/office/drawing/2014/main" id="{D625DF05-5606-604F-B453-D21A60E7D554}"/>
              </a:ext>
            </a:extLst>
          </p:cNvPr>
          <p:cNvSpPr>
            <a:spLocks noGrp="1"/>
          </p:cNvSpPr>
          <p:nvPr>
            <p:ph type="body" sz="quarter" idx="82" hasCustomPrompt="1"/>
          </p:nvPr>
        </p:nvSpPr>
        <p:spPr>
          <a:xfrm>
            <a:off x="10798800"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5" name="SmartArt Placeholder 4">
            <a:extLst>
              <a:ext uri="{FF2B5EF4-FFF2-40B4-BE49-F238E27FC236}">
                <a16:creationId xmlns:a16="http://schemas.microsoft.com/office/drawing/2014/main" id="{D3904BEC-59C0-9D43-99B5-CA3295CCBA64}"/>
              </a:ext>
            </a:extLst>
          </p:cNvPr>
          <p:cNvSpPr>
            <a:spLocks noGrp="1"/>
          </p:cNvSpPr>
          <p:nvPr>
            <p:ph type="dgm" sz="quarter" idx="83" hasCustomPrompt="1"/>
          </p:nvPr>
        </p:nvSpPr>
        <p:spPr>
          <a:xfrm>
            <a:off x="1786398"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59" name="SmartArt Placeholder 4">
            <a:extLst>
              <a:ext uri="{FF2B5EF4-FFF2-40B4-BE49-F238E27FC236}">
                <a16:creationId xmlns:a16="http://schemas.microsoft.com/office/drawing/2014/main" id="{500C9191-DB47-2E4E-87A8-05477F83D34A}"/>
              </a:ext>
            </a:extLst>
          </p:cNvPr>
          <p:cNvSpPr>
            <a:spLocks noGrp="1"/>
          </p:cNvSpPr>
          <p:nvPr>
            <p:ph type="dgm" sz="quarter" idx="84" hasCustomPrompt="1"/>
          </p:nvPr>
        </p:nvSpPr>
        <p:spPr>
          <a:xfrm>
            <a:off x="1786398"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0" name="SmartArt Placeholder 4">
            <a:extLst>
              <a:ext uri="{FF2B5EF4-FFF2-40B4-BE49-F238E27FC236}">
                <a16:creationId xmlns:a16="http://schemas.microsoft.com/office/drawing/2014/main" id="{BE2B7141-0CE5-784F-9DA5-C445AF4F51C7}"/>
              </a:ext>
            </a:extLst>
          </p:cNvPr>
          <p:cNvSpPr>
            <a:spLocks noGrp="1"/>
          </p:cNvSpPr>
          <p:nvPr>
            <p:ph type="dgm" sz="quarter" idx="85" hasCustomPrompt="1"/>
          </p:nvPr>
        </p:nvSpPr>
        <p:spPr>
          <a:xfrm>
            <a:off x="1785432"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1" name="SmartArt Placeholder 4">
            <a:extLst>
              <a:ext uri="{FF2B5EF4-FFF2-40B4-BE49-F238E27FC236}">
                <a16:creationId xmlns:a16="http://schemas.microsoft.com/office/drawing/2014/main" id="{AF93DD85-9FE9-AF45-BEC9-783B65A434D2}"/>
              </a:ext>
            </a:extLst>
          </p:cNvPr>
          <p:cNvSpPr>
            <a:spLocks noGrp="1"/>
          </p:cNvSpPr>
          <p:nvPr>
            <p:ph type="dgm" sz="quarter" idx="86" hasCustomPrompt="1"/>
          </p:nvPr>
        </p:nvSpPr>
        <p:spPr>
          <a:xfrm>
            <a:off x="1785433"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2" name="SmartArt Placeholder 4">
            <a:extLst>
              <a:ext uri="{FF2B5EF4-FFF2-40B4-BE49-F238E27FC236}">
                <a16:creationId xmlns:a16="http://schemas.microsoft.com/office/drawing/2014/main" id="{62413477-E4D6-604B-8561-735A7FE8E62C}"/>
              </a:ext>
            </a:extLst>
          </p:cNvPr>
          <p:cNvSpPr>
            <a:spLocks noGrp="1"/>
          </p:cNvSpPr>
          <p:nvPr>
            <p:ph type="dgm" sz="quarter" idx="87" hasCustomPrompt="1"/>
          </p:nvPr>
        </p:nvSpPr>
        <p:spPr>
          <a:xfrm>
            <a:off x="1785434"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3" name="SmartArt Placeholder 4">
            <a:extLst>
              <a:ext uri="{FF2B5EF4-FFF2-40B4-BE49-F238E27FC236}">
                <a16:creationId xmlns:a16="http://schemas.microsoft.com/office/drawing/2014/main" id="{9983299C-7BDE-FE4C-BC8E-07A0FB9F0F28}"/>
              </a:ext>
            </a:extLst>
          </p:cNvPr>
          <p:cNvSpPr>
            <a:spLocks noGrp="1"/>
          </p:cNvSpPr>
          <p:nvPr>
            <p:ph type="dgm" sz="quarter" idx="88" hasCustomPrompt="1"/>
          </p:nvPr>
        </p:nvSpPr>
        <p:spPr>
          <a:xfrm>
            <a:off x="1786396"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4" name="SmartArt Placeholder 4">
            <a:extLst>
              <a:ext uri="{FF2B5EF4-FFF2-40B4-BE49-F238E27FC236}">
                <a16:creationId xmlns:a16="http://schemas.microsoft.com/office/drawing/2014/main" id="{D2685EAF-DD01-7B41-B692-81ED7A6EF129}"/>
              </a:ext>
            </a:extLst>
          </p:cNvPr>
          <p:cNvSpPr>
            <a:spLocks noGrp="1"/>
          </p:cNvSpPr>
          <p:nvPr>
            <p:ph type="dgm" sz="quarter" idx="89" hasCustomPrompt="1"/>
          </p:nvPr>
        </p:nvSpPr>
        <p:spPr>
          <a:xfrm>
            <a:off x="1786396"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5" name="SmartArt Placeholder 4">
            <a:extLst>
              <a:ext uri="{FF2B5EF4-FFF2-40B4-BE49-F238E27FC236}">
                <a16:creationId xmlns:a16="http://schemas.microsoft.com/office/drawing/2014/main" id="{663BB0E7-3FAD-A94B-870F-A63E1066FC00}"/>
              </a:ext>
            </a:extLst>
          </p:cNvPr>
          <p:cNvSpPr>
            <a:spLocks noGrp="1"/>
          </p:cNvSpPr>
          <p:nvPr>
            <p:ph type="dgm" sz="quarter" idx="90" hasCustomPrompt="1"/>
          </p:nvPr>
        </p:nvSpPr>
        <p:spPr>
          <a:xfrm>
            <a:off x="1785430"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6" name="SmartArt Placeholder 4">
            <a:extLst>
              <a:ext uri="{FF2B5EF4-FFF2-40B4-BE49-F238E27FC236}">
                <a16:creationId xmlns:a16="http://schemas.microsoft.com/office/drawing/2014/main" id="{25A2B122-C044-9548-AF69-A284ABAE8F1B}"/>
              </a:ext>
            </a:extLst>
          </p:cNvPr>
          <p:cNvSpPr>
            <a:spLocks noGrp="1"/>
          </p:cNvSpPr>
          <p:nvPr>
            <p:ph type="dgm" sz="quarter" idx="91" hasCustomPrompt="1"/>
          </p:nvPr>
        </p:nvSpPr>
        <p:spPr>
          <a:xfrm>
            <a:off x="1785431"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7" name="SmartArt Placeholder 4">
            <a:extLst>
              <a:ext uri="{FF2B5EF4-FFF2-40B4-BE49-F238E27FC236}">
                <a16:creationId xmlns:a16="http://schemas.microsoft.com/office/drawing/2014/main" id="{3C40608E-A908-0B44-914B-774ABA03C7D2}"/>
              </a:ext>
            </a:extLst>
          </p:cNvPr>
          <p:cNvSpPr>
            <a:spLocks noGrp="1"/>
          </p:cNvSpPr>
          <p:nvPr>
            <p:ph type="dgm" sz="quarter" idx="92" hasCustomPrompt="1"/>
          </p:nvPr>
        </p:nvSpPr>
        <p:spPr>
          <a:xfrm>
            <a:off x="1785432"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8" name="SmartArt Placeholder 4">
            <a:extLst>
              <a:ext uri="{FF2B5EF4-FFF2-40B4-BE49-F238E27FC236}">
                <a16:creationId xmlns:a16="http://schemas.microsoft.com/office/drawing/2014/main" id="{CC0231FA-B974-6E40-9CE2-5328B94056B4}"/>
              </a:ext>
            </a:extLst>
          </p:cNvPr>
          <p:cNvSpPr>
            <a:spLocks noGrp="1"/>
          </p:cNvSpPr>
          <p:nvPr>
            <p:ph type="dgm" sz="quarter" idx="93" hasCustomPrompt="1"/>
          </p:nvPr>
        </p:nvSpPr>
        <p:spPr>
          <a:xfrm>
            <a:off x="1785429"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9" name="SmartArt Placeholder 4">
            <a:extLst>
              <a:ext uri="{FF2B5EF4-FFF2-40B4-BE49-F238E27FC236}">
                <a16:creationId xmlns:a16="http://schemas.microsoft.com/office/drawing/2014/main" id="{D79BBA93-C843-D643-AC6D-85070713BA87}"/>
              </a:ext>
            </a:extLst>
          </p:cNvPr>
          <p:cNvSpPr>
            <a:spLocks noGrp="1"/>
          </p:cNvSpPr>
          <p:nvPr>
            <p:ph type="dgm" sz="quarter" idx="94" hasCustomPrompt="1"/>
          </p:nvPr>
        </p:nvSpPr>
        <p:spPr>
          <a:xfrm>
            <a:off x="2787889"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0" name="SmartArt Placeholder 4">
            <a:extLst>
              <a:ext uri="{FF2B5EF4-FFF2-40B4-BE49-F238E27FC236}">
                <a16:creationId xmlns:a16="http://schemas.microsoft.com/office/drawing/2014/main" id="{9D7BC1DD-C984-E948-9914-FA1BC0FBA72E}"/>
              </a:ext>
            </a:extLst>
          </p:cNvPr>
          <p:cNvSpPr>
            <a:spLocks noGrp="1"/>
          </p:cNvSpPr>
          <p:nvPr>
            <p:ph type="dgm" sz="quarter" idx="95" hasCustomPrompt="1"/>
          </p:nvPr>
        </p:nvSpPr>
        <p:spPr>
          <a:xfrm>
            <a:off x="2787889"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1" name="SmartArt Placeholder 4">
            <a:extLst>
              <a:ext uri="{FF2B5EF4-FFF2-40B4-BE49-F238E27FC236}">
                <a16:creationId xmlns:a16="http://schemas.microsoft.com/office/drawing/2014/main" id="{7849389C-350B-2641-B19E-9B52E56C437A}"/>
              </a:ext>
            </a:extLst>
          </p:cNvPr>
          <p:cNvSpPr>
            <a:spLocks noGrp="1"/>
          </p:cNvSpPr>
          <p:nvPr>
            <p:ph type="dgm" sz="quarter" idx="96" hasCustomPrompt="1"/>
          </p:nvPr>
        </p:nvSpPr>
        <p:spPr>
          <a:xfrm>
            <a:off x="2786923"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2" name="SmartArt Placeholder 4">
            <a:extLst>
              <a:ext uri="{FF2B5EF4-FFF2-40B4-BE49-F238E27FC236}">
                <a16:creationId xmlns:a16="http://schemas.microsoft.com/office/drawing/2014/main" id="{44BD863E-C021-7F42-9548-5E52FD272041}"/>
              </a:ext>
            </a:extLst>
          </p:cNvPr>
          <p:cNvSpPr>
            <a:spLocks noGrp="1"/>
          </p:cNvSpPr>
          <p:nvPr>
            <p:ph type="dgm" sz="quarter" idx="97" hasCustomPrompt="1"/>
          </p:nvPr>
        </p:nvSpPr>
        <p:spPr>
          <a:xfrm>
            <a:off x="2786924"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3" name="SmartArt Placeholder 4">
            <a:extLst>
              <a:ext uri="{FF2B5EF4-FFF2-40B4-BE49-F238E27FC236}">
                <a16:creationId xmlns:a16="http://schemas.microsoft.com/office/drawing/2014/main" id="{018CD05D-A1B7-D645-8E14-CBAE8623AE35}"/>
              </a:ext>
            </a:extLst>
          </p:cNvPr>
          <p:cNvSpPr>
            <a:spLocks noGrp="1"/>
          </p:cNvSpPr>
          <p:nvPr>
            <p:ph type="dgm" sz="quarter" idx="98" hasCustomPrompt="1"/>
          </p:nvPr>
        </p:nvSpPr>
        <p:spPr>
          <a:xfrm>
            <a:off x="2786925"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4" name="SmartArt Placeholder 4">
            <a:extLst>
              <a:ext uri="{FF2B5EF4-FFF2-40B4-BE49-F238E27FC236}">
                <a16:creationId xmlns:a16="http://schemas.microsoft.com/office/drawing/2014/main" id="{FF41A869-AF4A-ED4A-A707-31D2E468D15C}"/>
              </a:ext>
            </a:extLst>
          </p:cNvPr>
          <p:cNvSpPr>
            <a:spLocks noGrp="1"/>
          </p:cNvSpPr>
          <p:nvPr>
            <p:ph type="dgm" sz="quarter" idx="99" hasCustomPrompt="1"/>
          </p:nvPr>
        </p:nvSpPr>
        <p:spPr>
          <a:xfrm>
            <a:off x="2787887"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5" name="SmartArt Placeholder 4">
            <a:extLst>
              <a:ext uri="{FF2B5EF4-FFF2-40B4-BE49-F238E27FC236}">
                <a16:creationId xmlns:a16="http://schemas.microsoft.com/office/drawing/2014/main" id="{DB7AD519-B4B0-4940-95E0-884A342B4BAC}"/>
              </a:ext>
            </a:extLst>
          </p:cNvPr>
          <p:cNvSpPr>
            <a:spLocks noGrp="1"/>
          </p:cNvSpPr>
          <p:nvPr>
            <p:ph type="dgm" sz="quarter" idx="100" hasCustomPrompt="1"/>
          </p:nvPr>
        </p:nvSpPr>
        <p:spPr>
          <a:xfrm>
            <a:off x="2787887"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6" name="SmartArt Placeholder 4">
            <a:extLst>
              <a:ext uri="{FF2B5EF4-FFF2-40B4-BE49-F238E27FC236}">
                <a16:creationId xmlns:a16="http://schemas.microsoft.com/office/drawing/2014/main" id="{E678F0D9-4130-8841-9E45-2C9045B5151E}"/>
              </a:ext>
            </a:extLst>
          </p:cNvPr>
          <p:cNvSpPr>
            <a:spLocks noGrp="1"/>
          </p:cNvSpPr>
          <p:nvPr>
            <p:ph type="dgm" sz="quarter" idx="101" hasCustomPrompt="1"/>
          </p:nvPr>
        </p:nvSpPr>
        <p:spPr>
          <a:xfrm>
            <a:off x="2786921"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7" name="SmartArt Placeholder 4">
            <a:extLst>
              <a:ext uri="{FF2B5EF4-FFF2-40B4-BE49-F238E27FC236}">
                <a16:creationId xmlns:a16="http://schemas.microsoft.com/office/drawing/2014/main" id="{B84D953F-EED7-E842-B0A4-0924E81FC51C}"/>
              </a:ext>
            </a:extLst>
          </p:cNvPr>
          <p:cNvSpPr>
            <a:spLocks noGrp="1"/>
          </p:cNvSpPr>
          <p:nvPr>
            <p:ph type="dgm" sz="quarter" idx="102" hasCustomPrompt="1"/>
          </p:nvPr>
        </p:nvSpPr>
        <p:spPr>
          <a:xfrm>
            <a:off x="2786922"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8" name="SmartArt Placeholder 4">
            <a:extLst>
              <a:ext uri="{FF2B5EF4-FFF2-40B4-BE49-F238E27FC236}">
                <a16:creationId xmlns:a16="http://schemas.microsoft.com/office/drawing/2014/main" id="{391C7F12-8563-7147-A182-06963DF78063}"/>
              </a:ext>
            </a:extLst>
          </p:cNvPr>
          <p:cNvSpPr>
            <a:spLocks noGrp="1"/>
          </p:cNvSpPr>
          <p:nvPr>
            <p:ph type="dgm" sz="quarter" idx="103" hasCustomPrompt="1"/>
          </p:nvPr>
        </p:nvSpPr>
        <p:spPr>
          <a:xfrm>
            <a:off x="2786923"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9" name="SmartArt Placeholder 4">
            <a:extLst>
              <a:ext uri="{FF2B5EF4-FFF2-40B4-BE49-F238E27FC236}">
                <a16:creationId xmlns:a16="http://schemas.microsoft.com/office/drawing/2014/main" id="{4E33A558-F664-9E40-9E57-03ABAAD8C1BF}"/>
              </a:ext>
            </a:extLst>
          </p:cNvPr>
          <p:cNvSpPr>
            <a:spLocks noGrp="1"/>
          </p:cNvSpPr>
          <p:nvPr>
            <p:ph type="dgm" sz="quarter" idx="104" hasCustomPrompt="1"/>
          </p:nvPr>
        </p:nvSpPr>
        <p:spPr>
          <a:xfrm>
            <a:off x="2786920"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0" name="SmartArt Placeholder 4">
            <a:extLst>
              <a:ext uri="{FF2B5EF4-FFF2-40B4-BE49-F238E27FC236}">
                <a16:creationId xmlns:a16="http://schemas.microsoft.com/office/drawing/2014/main" id="{916BED62-0FC3-334A-A7F3-77DB9AE0FCF5}"/>
              </a:ext>
            </a:extLst>
          </p:cNvPr>
          <p:cNvSpPr>
            <a:spLocks noGrp="1"/>
          </p:cNvSpPr>
          <p:nvPr>
            <p:ph type="dgm" sz="quarter" idx="105" hasCustomPrompt="1"/>
          </p:nvPr>
        </p:nvSpPr>
        <p:spPr>
          <a:xfrm>
            <a:off x="3788399"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1" name="SmartArt Placeholder 4">
            <a:extLst>
              <a:ext uri="{FF2B5EF4-FFF2-40B4-BE49-F238E27FC236}">
                <a16:creationId xmlns:a16="http://schemas.microsoft.com/office/drawing/2014/main" id="{16BF0D1D-21D4-0D4E-ABBB-3EA23D0C4856}"/>
              </a:ext>
            </a:extLst>
          </p:cNvPr>
          <p:cNvSpPr>
            <a:spLocks noGrp="1"/>
          </p:cNvSpPr>
          <p:nvPr>
            <p:ph type="dgm" sz="quarter" idx="106" hasCustomPrompt="1"/>
          </p:nvPr>
        </p:nvSpPr>
        <p:spPr>
          <a:xfrm>
            <a:off x="3788399"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2" name="SmartArt Placeholder 4">
            <a:extLst>
              <a:ext uri="{FF2B5EF4-FFF2-40B4-BE49-F238E27FC236}">
                <a16:creationId xmlns:a16="http://schemas.microsoft.com/office/drawing/2014/main" id="{BF7546C5-8A43-C445-9E48-DBDD6EB51829}"/>
              </a:ext>
            </a:extLst>
          </p:cNvPr>
          <p:cNvSpPr>
            <a:spLocks noGrp="1"/>
          </p:cNvSpPr>
          <p:nvPr>
            <p:ph type="dgm" sz="quarter" idx="107" hasCustomPrompt="1"/>
          </p:nvPr>
        </p:nvSpPr>
        <p:spPr>
          <a:xfrm>
            <a:off x="3787433"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3" name="SmartArt Placeholder 4">
            <a:extLst>
              <a:ext uri="{FF2B5EF4-FFF2-40B4-BE49-F238E27FC236}">
                <a16:creationId xmlns:a16="http://schemas.microsoft.com/office/drawing/2014/main" id="{1A5C5A92-7675-E64E-AAFE-1B291D090C9D}"/>
              </a:ext>
            </a:extLst>
          </p:cNvPr>
          <p:cNvSpPr>
            <a:spLocks noGrp="1"/>
          </p:cNvSpPr>
          <p:nvPr>
            <p:ph type="dgm" sz="quarter" idx="108" hasCustomPrompt="1"/>
          </p:nvPr>
        </p:nvSpPr>
        <p:spPr>
          <a:xfrm>
            <a:off x="3787434"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4" name="SmartArt Placeholder 4">
            <a:extLst>
              <a:ext uri="{FF2B5EF4-FFF2-40B4-BE49-F238E27FC236}">
                <a16:creationId xmlns:a16="http://schemas.microsoft.com/office/drawing/2014/main" id="{4CD87507-D51F-D943-9F1D-78B5F84F6A84}"/>
              </a:ext>
            </a:extLst>
          </p:cNvPr>
          <p:cNvSpPr>
            <a:spLocks noGrp="1"/>
          </p:cNvSpPr>
          <p:nvPr>
            <p:ph type="dgm" sz="quarter" idx="109" hasCustomPrompt="1"/>
          </p:nvPr>
        </p:nvSpPr>
        <p:spPr>
          <a:xfrm>
            <a:off x="3787435"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5" name="SmartArt Placeholder 4">
            <a:extLst>
              <a:ext uri="{FF2B5EF4-FFF2-40B4-BE49-F238E27FC236}">
                <a16:creationId xmlns:a16="http://schemas.microsoft.com/office/drawing/2014/main" id="{D85DDFE5-3D19-5D47-A6F6-F25A9A1FE799}"/>
              </a:ext>
            </a:extLst>
          </p:cNvPr>
          <p:cNvSpPr>
            <a:spLocks noGrp="1"/>
          </p:cNvSpPr>
          <p:nvPr>
            <p:ph type="dgm" sz="quarter" idx="110" hasCustomPrompt="1"/>
          </p:nvPr>
        </p:nvSpPr>
        <p:spPr>
          <a:xfrm>
            <a:off x="3788397"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6" name="SmartArt Placeholder 4">
            <a:extLst>
              <a:ext uri="{FF2B5EF4-FFF2-40B4-BE49-F238E27FC236}">
                <a16:creationId xmlns:a16="http://schemas.microsoft.com/office/drawing/2014/main" id="{44E4D983-9DE2-5744-ABBB-825463238FB3}"/>
              </a:ext>
            </a:extLst>
          </p:cNvPr>
          <p:cNvSpPr>
            <a:spLocks noGrp="1"/>
          </p:cNvSpPr>
          <p:nvPr>
            <p:ph type="dgm" sz="quarter" idx="111" hasCustomPrompt="1"/>
          </p:nvPr>
        </p:nvSpPr>
        <p:spPr>
          <a:xfrm>
            <a:off x="3788397"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7" name="SmartArt Placeholder 4">
            <a:extLst>
              <a:ext uri="{FF2B5EF4-FFF2-40B4-BE49-F238E27FC236}">
                <a16:creationId xmlns:a16="http://schemas.microsoft.com/office/drawing/2014/main" id="{9BF4CDA6-7DA8-DB48-98B8-B64C6369E72F}"/>
              </a:ext>
            </a:extLst>
          </p:cNvPr>
          <p:cNvSpPr>
            <a:spLocks noGrp="1"/>
          </p:cNvSpPr>
          <p:nvPr>
            <p:ph type="dgm" sz="quarter" idx="112" hasCustomPrompt="1"/>
          </p:nvPr>
        </p:nvSpPr>
        <p:spPr>
          <a:xfrm>
            <a:off x="3787431"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8" name="SmartArt Placeholder 4">
            <a:extLst>
              <a:ext uri="{FF2B5EF4-FFF2-40B4-BE49-F238E27FC236}">
                <a16:creationId xmlns:a16="http://schemas.microsoft.com/office/drawing/2014/main" id="{3E2DF36D-B306-D347-8406-BF2CF8911F96}"/>
              </a:ext>
            </a:extLst>
          </p:cNvPr>
          <p:cNvSpPr>
            <a:spLocks noGrp="1"/>
          </p:cNvSpPr>
          <p:nvPr>
            <p:ph type="dgm" sz="quarter" idx="113" hasCustomPrompt="1"/>
          </p:nvPr>
        </p:nvSpPr>
        <p:spPr>
          <a:xfrm>
            <a:off x="3787432"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9" name="SmartArt Placeholder 4">
            <a:extLst>
              <a:ext uri="{FF2B5EF4-FFF2-40B4-BE49-F238E27FC236}">
                <a16:creationId xmlns:a16="http://schemas.microsoft.com/office/drawing/2014/main" id="{460B18FE-C455-2145-96B5-E11849A04484}"/>
              </a:ext>
            </a:extLst>
          </p:cNvPr>
          <p:cNvSpPr>
            <a:spLocks noGrp="1"/>
          </p:cNvSpPr>
          <p:nvPr>
            <p:ph type="dgm" sz="quarter" idx="114" hasCustomPrompt="1"/>
          </p:nvPr>
        </p:nvSpPr>
        <p:spPr>
          <a:xfrm>
            <a:off x="3787433"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0" name="SmartArt Placeholder 4">
            <a:extLst>
              <a:ext uri="{FF2B5EF4-FFF2-40B4-BE49-F238E27FC236}">
                <a16:creationId xmlns:a16="http://schemas.microsoft.com/office/drawing/2014/main" id="{433E13D3-E304-F54C-9AC3-14C32ECF8512}"/>
              </a:ext>
            </a:extLst>
          </p:cNvPr>
          <p:cNvSpPr>
            <a:spLocks noGrp="1"/>
          </p:cNvSpPr>
          <p:nvPr>
            <p:ph type="dgm" sz="quarter" idx="115" hasCustomPrompt="1"/>
          </p:nvPr>
        </p:nvSpPr>
        <p:spPr>
          <a:xfrm>
            <a:off x="3787430"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1" name="SmartArt Placeholder 4">
            <a:extLst>
              <a:ext uri="{FF2B5EF4-FFF2-40B4-BE49-F238E27FC236}">
                <a16:creationId xmlns:a16="http://schemas.microsoft.com/office/drawing/2014/main" id="{C6AF47DF-E4B8-C747-992A-627B6554E0BF}"/>
              </a:ext>
            </a:extLst>
          </p:cNvPr>
          <p:cNvSpPr>
            <a:spLocks noGrp="1"/>
          </p:cNvSpPr>
          <p:nvPr>
            <p:ph type="dgm" sz="quarter" idx="116" hasCustomPrompt="1"/>
          </p:nvPr>
        </p:nvSpPr>
        <p:spPr>
          <a:xfrm>
            <a:off x="4789890"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2" name="SmartArt Placeholder 4">
            <a:extLst>
              <a:ext uri="{FF2B5EF4-FFF2-40B4-BE49-F238E27FC236}">
                <a16:creationId xmlns:a16="http://schemas.microsoft.com/office/drawing/2014/main" id="{764BDE27-4A2F-4F47-8D1C-2B498C2E64D2}"/>
              </a:ext>
            </a:extLst>
          </p:cNvPr>
          <p:cNvSpPr>
            <a:spLocks noGrp="1"/>
          </p:cNvSpPr>
          <p:nvPr>
            <p:ph type="dgm" sz="quarter" idx="117" hasCustomPrompt="1"/>
          </p:nvPr>
        </p:nvSpPr>
        <p:spPr>
          <a:xfrm>
            <a:off x="4789890"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3" name="SmartArt Placeholder 4">
            <a:extLst>
              <a:ext uri="{FF2B5EF4-FFF2-40B4-BE49-F238E27FC236}">
                <a16:creationId xmlns:a16="http://schemas.microsoft.com/office/drawing/2014/main" id="{122AC16D-70B8-874C-8D09-522484050517}"/>
              </a:ext>
            </a:extLst>
          </p:cNvPr>
          <p:cNvSpPr>
            <a:spLocks noGrp="1"/>
          </p:cNvSpPr>
          <p:nvPr>
            <p:ph type="dgm" sz="quarter" idx="118" hasCustomPrompt="1"/>
          </p:nvPr>
        </p:nvSpPr>
        <p:spPr>
          <a:xfrm>
            <a:off x="4788924"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4" name="SmartArt Placeholder 4">
            <a:extLst>
              <a:ext uri="{FF2B5EF4-FFF2-40B4-BE49-F238E27FC236}">
                <a16:creationId xmlns:a16="http://schemas.microsoft.com/office/drawing/2014/main" id="{EC5D3DF6-8E7D-AC47-A408-8D2B15EC7446}"/>
              </a:ext>
            </a:extLst>
          </p:cNvPr>
          <p:cNvSpPr>
            <a:spLocks noGrp="1"/>
          </p:cNvSpPr>
          <p:nvPr>
            <p:ph type="dgm" sz="quarter" idx="119" hasCustomPrompt="1"/>
          </p:nvPr>
        </p:nvSpPr>
        <p:spPr>
          <a:xfrm>
            <a:off x="4788925"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5" name="SmartArt Placeholder 4">
            <a:extLst>
              <a:ext uri="{FF2B5EF4-FFF2-40B4-BE49-F238E27FC236}">
                <a16:creationId xmlns:a16="http://schemas.microsoft.com/office/drawing/2014/main" id="{6B2FE00D-4551-CC4E-8457-7470D3AC4A86}"/>
              </a:ext>
            </a:extLst>
          </p:cNvPr>
          <p:cNvSpPr>
            <a:spLocks noGrp="1"/>
          </p:cNvSpPr>
          <p:nvPr>
            <p:ph type="dgm" sz="quarter" idx="120" hasCustomPrompt="1"/>
          </p:nvPr>
        </p:nvSpPr>
        <p:spPr>
          <a:xfrm>
            <a:off x="4788926"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6" name="SmartArt Placeholder 4">
            <a:extLst>
              <a:ext uri="{FF2B5EF4-FFF2-40B4-BE49-F238E27FC236}">
                <a16:creationId xmlns:a16="http://schemas.microsoft.com/office/drawing/2014/main" id="{E45F01EB-F506-CA44-8609-36E750B62B82}"/>
              </a:ext>
            </a:extLst>
          </p:cNvPr>
          <p:cNvSpPr>
            <a:spLocks noGrp="1"/>
          </p:cNvSpPr>
          <p:nvPr>
            <p:ph type="dgm" sz="quarter" idx="121" hasCustomPrompt="1"/>
          </p:nvPr>
        </p:nvSpPr>
        <p:spPr>
          <a:xfrm>
            <a:off x="4789888"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7" name="SmartArt Placeholder 4">
            <a:extLst>
              <a:ext uri="{FF2B5EF4-FFF2-40B4-BE49-F238E27FC236}">
                <a16:creationId xmlns:a16="http://schemas.microsoft.com/office/drawing/2014/main" id="{4770998F-81F2-B04B-A143-7471E0A1370F}"/>
              </a:ext>
            </a:extLst>
          </p:cNvPr>
          <p:cNvSpPr>
            <a:spLocks noGrp="1"/>
          </p:cNvSpPr>
          <p:nvPr>
            <p:ph type="dgm" sz="quarter" idx="122" hasCustomPrompt="1"/>
          </p:nvPr>
        </p:nvSpPr>
        <p:spPr>
          <a:xfrm>
            <a:off x="4789888"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8" name="SmartArt Placeholder 4">
            <a:extLst>
              <a:ext uri="{FF2B5EF4-FFF2-40B4-BE49-F238E27FC236}">
                <a16:creationId xmlns:a16="http://schemas.microsoft.com/office/drawing/2014/main" id="{02A0E6DF-3AC0-B14B-B9B0-1CD205FB04FA}"/>
              </a:ext>
            </a:extLst>
          </p:cNvPr>
          <p:cNvSpPr>
            <a:spLocks noGrp="1"/>
          </p:cNvSpPr>
          <p:nvPr>
            <p:ph type="dgm" sz="quarter" idx="123" hasCustomPrompt="1"/>
          </p:nvPr>
        </p:nvSpPr>
        <p:spPr>
          <a:xfrm>
            <a:off x="4788922"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9" name="SmartArt Placeholder 4">
            <a:extLst>
              <a:ext uri="{FF2B5EF4-FFF2-40B4-BE49-F238E27FC236}">
                <a16:creationId xmlns:a16="http://schemas.microsoft.com/office/drawing/2014/main" id="{1F3AD946-5815-4545-8E78-036155DA70E1}"/>
              </a:ext>
            </a:extLst>
          </p:cNvPr>
          <p:cNvSpPr>
            <a:spLocks noGrp="1"/>
          </p:cNvSpPr>
          <p:nvPr>
            <p:ph type="dgm" sz="quarter" idx="124" hasCustomPrompt="1"/>
          </p:nvPr>
        </p:nvSpPr>
        <p:spPr>
          <a:xfrm>
            <a:off x="4788923"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0" name="SmartArt Placeholder 4">
            <a:extLst>
              <a:ext uri="{FF2B5EF4-FFF2-40B4-BE49-F238E27FC236}">
                <a16:creationId xmlns:a16="http://schemas.microsoft.com/office/drawing/2014/main" id="{76842FE0-72D1-0242-9D9C-E82AD09E5E6C}"/>
              </a:ext>
            </a:extLst>
          </p:cNvPr>
          <p:cNvSpPr>
            <a:spLocks noGrp="1"/>
          </p:cNvSpPr>
          <p:nvPr>
            <p:ph type="dgm" sz="quarter" idx="125" hasCustomPrompt="1"/>
          </p:nvPr>
        </p:nvSpPr>
        <p:spPr>
          <a:xfrm>
            <a:off x="4788924"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1" name="SmartArt Placeholder 4">
            <a:extLst>
              <a:ext uri="{FF2B5EF4-FFF2-40B4-BE49-F238E27FC236}">
                <a16:creationId xmlns:a16="http://schemas.microsoft.com/office/drawing/2014/main" id="{1E609B16-F04A-EF43-8117-E141BBCF5688}"/>
              </a:ext>
            </a:extLst>
          </p:cNvPr>
          <p:cNvSpPr>
            <a:spLocks noGrp="1"/>
          </p:cNvSpPr>
          <p:nvPr>
            <p:ph type="dgm" sz="quarter" idx="126" hasCustomPrompt="1"/>
          </p:nvPr>
        </p:nvSpPr>
        <p:spPr>
          <a:xfrm>
            <a:off x="4788921"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2" name="SmartArt Placeholder 4">
            <a:extLst>
              <a:ext uri="{FF2B5EF4-FFF2-40B4-BE49-F238E27FC236}">
                <a16:creationId xmlns:a16="http://schemas.microsoft.com/office/drawing/2014/main" id="{490D0BBB-2055-DC49-8068-131C98DB1F0B}"/>
              </a:ext>
            </a:extLst>
          </p:cNvPr>
          <p:cNvSpPr>
            <a:spLocks noGrp="1"/>
          </p:cNvSpPr>
          <p:nvPr>
            <p:ph type="dgm" sz="quarter" idx="127" hasCustomPrompt="1"/>
          </p:nvPr>
        </p:nvSpPr>
        <p:spPr>
          <a:xfrm>
            <a:off x="5792332"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3" name="SmartArt Placeholder 4">
            <a:extLst>
              <a:ext uri="{FF2B5EF4-FFF2-40B4-BE49-F238E27FC236}">
                <a16:creationId xmlns:a16="http://schemas.microsoft.com/office/drawing/2014/main" id="{6E3FCBC1-06D6-B04F-B660-6B6DE2F49860}"/>
              </a:ext>
            </a:extLst>
          </p:cNvPr>
          <p:cNvSpPr>
            <a:spLocks noGrp="1"/>
          </p:cNvSpPr>
          <p:nvPr>
            <p:ph type="dgm" sz="quarter" idx="128" hasCustomPrompt="1"/>
          </p:nvPr>
        </p:nvSpPr>
        <p:spPr>
          <a:xfrm>
            <a:off x="5792332"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4" name="SmartArt Placeholder 4">
            <a:extLst>
              <a:ext uri="{FF2B5EF4-FFF2-40B4-BE49-F238E27FC236}">
                <a16:creationId xmlns:a16="http://schemas.microsoft.com/office/drawing/2014/main" id="{C47C8B1A-7F93-B649-A7BC-746AF33C57D6}"/>
              </a:ext>
            </a:extLst>
          </p:cNvPr>
          <p:cNvSpPr>
            <a:spLocks noGrp="1"/>
          </p:cNvSpPr>
          <p:nvPr>
            <p:ph type="dgm" sz="quarter" idx="129" hasCustomPrompt="1"/>
          </p:nvPr>
        </p:nvSpPr>
        <p:spPr>
          <a:xfrm>
            <a:off x="5791366"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5" name="SmartArt Placeholder 4">
            <a:extLst>
              <a:ext uri="{FF2B5EF4-FFF2-40B4-BE49-F238E27FC236}">
                <a16:creationId xmlns:a16="http://schemas.microsoft.com/office/drawing/2014/main" id="{CBF5AB7D-08C7-4441-94B1-431D5C826026}"/>
              </a:ext>
            </a:extLst>
          </p:cNvPr>
          <p:cNvSpPr>
            <a:spLocks noGrp="1"/>
          </p:cNvSpPr>
          <p:nvPr>
            <p:ph type="dgm" sz="quarter" idx="130" hasCustomPrompt="1"/>
          </p:nvPr>
        </p:nvSpPr>
        <p:spPr>
          <a:xfrm>
            <a:off x="5791367"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6" name="SmartArt Placeholder 4">
            <a:extLst>
              <a:ext uri="{FF2B5EF4-FFF2-40B4-BE49-F238E27FC236}">
                <a16:creationId xmlns:a16="http://schemas.microsoft.com/office/drawing/2014/main" id="{E96AB84F-1B01-484D-9D13-3267E5B43073}"/>
              </a:ext>
            </a:extLst>
          </p:cNvPr>
          <p:cNvSpPr>
            <a:spLocks noGrp="1"/>
          </p:cNvSpPr>
          <p:nvPr>
            <p:ph type="dgm" sz="quarter" idx="131" hasCustomPrompt="1"/>
          </p:nvPr>
        </p:nvSpPr>
        <p:spPr>
          <a:xfrm>
            <a:off x="5791368"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7" name="SmartArt Placeholder 4">
            <a:extLst>
              <a:ext uri="{FF2B5EF4-FFF2-40B4-BE49-F238E27FC236}">
                <a16:creationId xmlns:a16="http://schemas.microsoft.com/office/drawing/2014/main" id="{60F2E4F9-64FF-5649-A510-6630935E4E76}"/>
              </a:ext>
            </a:extLst>
          </p:cNvPr>
          <p:cNvSpPr>
            <a:spLocks noGrp="1"/>
          </p:cNvSpPr>
          <p:nvPr>
            <p:ph type="dgm" sz="quarter" idx="132" hasCustomPrompt="1"/>
          </p:nvPr>
        </p:nvSpPr>
        <p:spPr>
          <a:xfrm>
            <a:off x="5792330"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8" name="SmartArt Placeholder 4">
            <a:extLst>
              <a:ext uri="{FF2B5EF4-FFF2-40B4-BE49-F238E27FC236}">
                <a16:creationId xmlns:a16="http://schemas.microsoft.com/office/drawing/2014/main" id="{B799A981-BF59-474F-9F29-B5F7FEDB3CAE}"/>
              </a:ext>
            </a:extLst>
          </p:cNvPr>
          <p:cNvSpPr>
            <a:spLocks noGrp="1"/>
          </p:cNvSpPr>
          <p:nvPr>
            <p:ph type="dgm" sz="quarter" idx="133" hasCustomPrompt="1"/>
          </p:nvPr>
        </p:nvSpPr>
        <p:spPr>
          <a:xfrm>
            <a:off x="5792330"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9" name="SmartArt Placeholder 4">
            <a:extLst>
              <a:ext uri="{FF2B5EF4-FFF2-40B4-BE49-F238E27FC236}">
                <a16:creationId xmlns:a16="http://schemas.microsoft.com/office/drawing/2014/main" id="{4FFAE25E-FC07-DE47-AF8B-C9D323F2916C}"/>
              </a:ext>
            </a:extLst>
          </p:cNvPr>
          <p:cNvSpPr>
            <a:spLocks noGrp="1"/>
          </p:cNvSpPr>
          <p:nvPr>
            <p:ph type="dgm" sz="quarter" idx="134" hasCustomPrompt="1"/>
          </p:nvPr>
        </p:nvSpPr>
        <p:spPr>
          <a:xfrm>
            <a:off x="5791364"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10" name="SmartArt Placeholder 4">
            <a:extLst>
              <a:ext uri="{FF2B5EF4-FFF2-40B4-BE49-F238E27FC236}">
                <a16:creationId xmlns:a16="http://schemas.microsoft.com/office/drawing/2014/main" id="{EE6A44F1-9ACD-9E4C-B4A6-B1D04F098537}"/>
              </a:ext>
            </a:extLst>
          </p:cNvPr>
          <p:cNvSpPr>
            <a:spLocks noGrp="1"/>
          </p:cNvSpPr>
          <p:nvPr>
            <p:ph type="dgm" sz="quarter" idx="135" hasCustomPrompt="1"/>
          </p:nvPr>
        </p:nvSpPr>
        <p:spPr>
          <a:xfrm>
            <a:off x="5791365"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11" name="SmartArt Placeholder 4">
            <a:extLst>
              <a:ext uri="{FF2B5EF4-FFF2-40B4-BE49-F238E27FC236}">
                <a16:creationId xmlns:a16="http://schemas.microsoft.com/office/drawing/2014/main" id="{03F5DCB6-3080-1644-AE01-12B2625ABD72}"/>
              </a:ext>
            </a:extLst>
          </p:cNvPr>
          <p:cNvSpPr>
            <a:spLocks noGrp="1"/>
          </p:cNvSpPr>
          <p:nvPr>
            <p:ph type="dgm" sz="quarter" idx="136" hasCustomPrompt="1"/>
          </p:nvPr>
        </p:nvSpPr>
        <p:spPr>
          <a:xfrm>
            <a:off x="5791366"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12" name="SmartArt Placeholder 4">
            <a:extLst>
              <a:ext uri="{FF2B5EF4-FFF2-40B4-BE49-F238E27FC236}">
                <a16:creationId xmlns:a16="http://schemas.microsoft.com/office/drawing/2014/main" id="{7AB7FF6A-1837-B64E-94F0-C76F1F020A87}"/>
              </a:ext>
            </a:extLst>
          </p:cNvPr>
          <p:cNvSpPr>
            <a:spLocks noGrp="1"/>
          </p:cNvSpPr>
          <p:nvPr>
            <p:ph type="dgm" sz="quarter" idx="137" hasCustomPrompt="1"/>
          </p:nvPr>
        </p:nvSpPr>
        <p:spPr>
          <a:xfrm>
            <a:off x="5791363"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4" name="SmartArt Placeholder 4">
            <a:extLst>
              <a:ext uri="{FF2B5EF4-FFF2-40B4-BE49-F238E27FC236}">
                <a16:creationId xmlns:a16="http://schemas.microsoft.com/office/drawing/2014/main" id="{72B48CF5-8037-4E4F-B5CF-C648074DC791}"/>
              </a:ext>
            </a:extLst>
          </p:cNvPr>
          <p:cNvSpPr>
            <a:spLocks noGrp="1"/>
          </p:cNvSpPr>
          <p:nvPr>
            <p:ph type="dgm" sz="quarter" idx="138" hasCustomPrompt="1"/>
          </p:nvPr>
        </p:nvSpPr>
        <p:spPr>
          <a:xfrm>
            <a:off x="6792866"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5" name="SmartArt Placeholder 4">
            <a:extLst>
              <a:ext uri="{FF2B5EF4-FFF2-40B4-BE49-F238E27FC236}">
                <a16:creationId xmlns:a16="http://schemas.microsoft.com/office/drawing/2014/main" id="{E7101632-BF9A-5E48-8D95-E3DF428A08B5}"/>
              </a:ext>
            </a:extLst>
          </p:cNvPr>
          <p:cNvSpPr>
            <a:spLocks noGrp="1"/>
          </p:cNvSpPr>
          <p:nvPr>
            <p:ph type="dgm" sz="quarter" idx="139" hasCustomPrompt="1"/>
          </p:nvPr>
        </p:nvSpPr>
        <p:spPr>
          <a:xfrm>
            <a:off x="6792866"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6" name="SmartArt Placeholder 4">
            <a:extLst>
              <a:ext uri="{FF2B5EF4-FFF2-40B4-BE49-F238E27FC236}">
                <a16:creationId xmlns:a16="http://schemas.microsoft.com/office/drawing/2014/main" id="{15A98BDA-CA33-074B-8C8E-32C6B8025D0E}"/>
              </a:ext>
            </a:extLst>
          </p:cNvPr>
          <p:cNvSpPr>
            <a:spLocks noGrp="1"/>
          </p:cNvSpPr>
          <p:nvPr>
            <p:ph type="dgm" sz="quarter" idx="140" hasCustomPrompt="1"/>
          </p:nvPr>
        </p:nvSpPr>
        <p:spPr>
          <a:xfrm>
            <a:off x="6791900"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7" name="SmartArt Placeholder 4">
            <a:extLst>
              <a:ext uri="{FF2B5EF4-FFF2-40B4-BE49-F238E27FC236}">
                <a16:creationId xmlns:a16="http://schemas.microsoft.com/office/drawing/2014/main" id="{72E20542-A9E7-1345-936F-CC6DFF5239E0}"/>
              </a:ext>
            </a:extLst>
          </p:cNvPr>
          <p:cNvSpPr>
            <a:spLocks noGrp="1"/>
          </p:cNvSpPr>
          <p:nvPr>
            <p:ph type="dgm" sz="quarter" idx="141" hasCustomPrompt="1"/>
          </p:nvPr>
        </p:nvSpPr>
        <p:spPr>
          <a:xfrm>
            <a:off x="6791901"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8" name="SmartArt Placeholder 4">
            <a:extLst>
              <a:ext uri="{FF2B5EF4-FFF2-40B4-BE49-F238E27FC236}">
                <a16:creationId xmlns:a16="http://schemas.microsoft.com/office/drawing/2014/main" id="{3A0ECB10-A0D9-F34E-8B1B-2F88BA44FC2E}"/>
              </a:ext>
            </a:extLst>
          </p:cNvPr>
          <p:cNvSpPr>
            <a:spLocks noGrp="1"/>
          </p:cNvSpPr>
          <p:nvPr>
            <p:ph type="dgm" sz="quarter" idx="142" hasCustomPrompt="1"/>
          </p:nvPr>
        </p:nvSpPr>
        <p:spPr>
          <a:xfrm>
            <a:off x="6791902"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9" name="SmartArt Placeholder 4">
            <a:extLst>
              <a:ext uri="{FF2B5EF4-FFF2-40B4-BE49-F238E27FC236}">
                <a16:creationId xmlns:a16="http://schemas.microsoft.com/office/drawing/2014/main" id="{0C8F5D61-C01E-C148-8B5D-985411B38316}"/>
              </a:ext>
            </a:extLst>
          </p:cNvPr>
          <p:cNvSpPr>
            <a:spLocks noGrp="1"/>
          </p:cNvSpPr>
          <p:nvPr>
            <p:ph type="dgm" sz="quarter" idx="143" hasCustomPrompt="1"/>
          </p:nvPr>
        </p:nvSpPr>
        <p:spPr>
          <a:xfrm>
            <a:off x="6792864"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0" name="SmartArt Placeholder 4">
            <a:extLst>
              <a:ext uri="{FF2B5EF4-FFF2-40B4-BE49-F238E27FC236}">
                <a16:creationId xmlns:a16="http://schemas.microsoft.com/office/drawing/2014/main" id="{F5760954-381E-F646-AE3C-CC4674129B4F}"/>
              </a:ext>
            </a:extLst>
          </p:cNvPr>
          <p:cNvSpPr>
            <a:spLocks noGrp="1"/>
          </p:cNvSpPr>
          <p:nvPr>
            <p:ph type="dgm" sz="quarter" idx="144" hasCustomPrompt="1"/>
          </p:nvPr>
        </p:nvSpPr>
        <p:spPr>
          <a:xfrm>
            <a:off x="6792864"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1" name="SmartArt Placeholder 4">
            <a:extLst>
              <a:ext uri="{FF2B5EF4-FFF2-40B4-BE49-F238E27FC236}">
                <a16:creationId xmlns:a16="http://schemas.microsoft.com/office/drawing/2014/main" id="{DCB3A1F7-36A5-6541-A8F5-400D75D6328A}"/>
              </a:ext>
            </a:extLst>
          </p:cNvPr>
          <p:cNvSpPr>
            <a:spLocks noGrp="1"/>
          </p:cNvSpPr>
          <p:nvPr>
            <p:ph type="dgm" sz="quarter" idx="145" hasCustomPrompt="1"/>
          </p:nvPr>
        </p:nvSpPr>
        <p:spPr>
          <a:xfrm>
            <a:off x="6791898"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2" name="SmartArt Placeholder 4">
            <a:extLst>
              <a:ext uri="{FF2B5EF4-FFF2-40B4-BE49-F238E27FC236}">
                <a16:creationId xmlns:a16="http://schemas.microsoft.com/office/drawing/2014/main" id="{7A2ADB20-AA38-CE4B-A785-0CE5BC5A123F}"/>
              </a:ext>
            </a:extLst>
          </p:cNvPr>
          <p:cNvSpPr>
            <a:spLocks noGrp="1"/>
          </p:cNvSpPr>
          <p:nvPr>
            <p:ph type="dgm" sz="quarter" idx="146" hasCustomPrompt="1"/>
          </p:nvPr>
        </p:nvSpPr>
        <p:spPr>
          <a:xfrm>
            <a:off x="6791899"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3" name="SmartArt Placeholder 4">
            <a:extLst>
              <a:ext uri="{FF2B5EF4-FFF2-40B4-BE49-F238E27FC236}">
                <a16:creationId xmlns:a16="http://schemas.microsoft.com/office/drawing/2014/main" id="{EE212360-213A-C04A-98E0-BB8F76046E99}"/>
              </a:ext>
            </a:extLst>
          </p:cNvPr>
          <p:cNvSpPr>
            <a:spLocks noGrp="1"/>
          </p:cNvSpPr>
          <p:nvPr>
            <p:ph type="dgm" sz="quarter" idx="147" hasCustomPrompt="1"/>
          </p:nvPr>
        </p:nvSpPr>
        <p:spPr>
          <a:xfrm>
            <a:off x="6791900"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4" name="SmartArt Placeholder 4">
            <a:extLst>
              <a:ext uri="{FF2B5EF4-FFF2-40B4-BE49-F238E27FC236}">
                <a16:creationId xmlns:a16="http://schemas.microsoft.com/office/drawing/2014/main" id="{A0333252-67DC-F245-95B2-F912B26157BE}"/>
              </a:ext>
            </a:extLst>
          </p:cNvPr>
          <p:cNvSpPr>
            <a:spLocks noGrp="1"/>
          </p:cNvSpPr>
          <p:nvPr>
            <p:ph type="dgm" sz="quarter" idx="148" hasCustomPrompt="1"/>
          </p:nvPr>
        </p:nvSpPr>
        <p:spPr>
          <a:xfrm>
            <a:off x="6791897"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5" name="SmartArt Placeholder 4">
            <a:extLst>
              <a:ext uri="{FF2B5EF4-FFF2-40B4-BE49-F238E27FC236}">
                <a16:creationId xmlns:a16="http://schemas.microsoft.com/office/drawing/2014/main" id="{E573D733-B89C-7B4E-96E7-661622535D90}"/>
              </a:ext>
            </a:extLst>
          </p:cNvPr>
          <p:cNvSpPr>
            <a:spLocks noGrp="1"/>
          </p:cNvSpPr>
          <p:nvPr>
            <p:ph type="dgm" sz="quarter" idx="149" hasCustomPrompt="1"/>
          </p:nvPr>
        </p:nvSpPr>
        <p:spPr>
          <a:xfrm>
            <a:off x="7794357"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6" name="SmartArt Placeholder 4">
            <a:extLst>
              <a:ext uri="{FF2B5EF4-FFF2-40B4-BE49-F238E27FC236}">
                <a16:creationId xmlns:a16="http://schemas.microsoft.com/office/drawing/2014/main" id="{92310242-1155-B748-A293-CD7E520E6CEC}"/>
              </a:ext>
            </a:extLst>
          </p:cNvPr>
          <p:cNvSpPr>
            <a:spLocks noGrp="1"/>
          </p:cNvSpPr>
          <p:nvPr>
            <p:ph type="dgm" sz="quarter" idx="150" hasCustomPrompt="1"/>
          </p:nvPr>
        </p:nvSpPr>
        <p:spPr>
          <a:xfrm>
            <a:off x="7794357"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7" name="SmartArt Placeholder 4">
            <a:extLst>
              <a:ext uri="{FF2B5EF4-FFF2-40B4-BE49-F238E27FC236}">
                <a16:creationId xmlns:a16="http://schemas.microsoft.com/office/drawing/2014/main" id="{16C42E6F-EC6C-914B-AF31-645673352CFE}"/>
              </a:ext>
            </a:extLst>
          </p:cNvPr>
          <p:cNvSpPr>
            <a:spLocks noGrp="1"/>
          </p:cNvSpPr>
          <p:nvPr>
            <p:ph type="dgm" sz="quarter" idx="151" hasCustomPrompt="1"/>
          </p:nvPr>
        </p:nvSpPr>
        <p:spPr>
          <a:xfrm>
            <a:off x="7793391"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8" name="SmartArt Placeholder 4">
            <a:extLst>
              <a:ext uri="{FF2B5EF4-FFF2-40B4-BE49-F238E27FC236}">
                <a16:creationId xmlns:a16="http://schemas.microsoft.com/office/drawing/2014/main" id="{2F4E7B8B-9A69-CC4A-B961-3E9108DD2139}"/>
              </a:ext>
            </a:extLst>
          </p:cNvPr>
          <p:cNvSpPr>
            <a:spLocks noGrp="1"/>
          </p:cNvSpPr>
          <p:nvPr>
            <p:ph type="dgm" sz="quarter" idx="152" hasCustomPrompt="1"/>
          </p:nvPr>
        </p:nvSpPr>
        <p:spPr>
          <a:xfrm>
            <a:off x="7793392"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9" name="SmartArt Placeholder 4">
            <a:extLst>
              <a:ext uri="{FF2B5EF4-FFF2-40B4-BE49-F238E27FC236}">
                <a16:creationId xmlns:a16="http://schemas.microsoft.com/office/drawing/2014/main" id="{91F1B634-607E-FB48-827F-9BABC15B53BA}"/>
              </a:ext>
            </a:extLst>
          </p:cNvPr>
          <p:cNvSpPr>
            <a:spLocks noGrp="1"/>
          </p:cNvSpPr>
          <p:nvPr>
            <p:ph type="dgm" sz="quarter" idx="153" hasCustomPrompt="1"/>
          </p:nvPr>
        </p:nvSpPr>
        <p:spPr>
          <a:xfrm>
            <a:off x="7793393"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0" name="SmartArt Placeholder 4">
            <a:extLst>
              <a:ext uri="{FF2B5EF4-FFF2-40B4-BE49-F238E27FC236}">
                <a16:creationId xmlns:a16="http://schemas.microsoft.com/office/drawing/2014/main" id="{4151A955-F6DD-E140-A111-2022BED764A8}"/>
              </a:ext>
            </a:extLst>
          </p:cNvPr>
          <p:cNvSpPr>
            <a:spLocks noGrp="1"/>
          </p:cNvSpPr>
          <p:nvPr>
            <p:ph type="dgm" sz="quarter" idx="154" hasCustomPrompt="1"/>
          </p:nvPr>
        </p:nvSpPr>
        <p:spPr>
          <a:xfrm>
            <a:off x="7794355"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1" name="SmartArt Placeholder 4">
            <a:extLst>
              <a:ext uri="{FF2B5EF4-FFF2-40B4-BE49-F238E27FC236}">
                <a16:creationId xmlns:a16="http://schemas.microsoft.com/office/drawing/2014/main" id="{8489421A-33A4-C44A-9EF5-79571B7D9FA3}"/>
              </a:ext>
            </a:extLst>
          </p:cNvPr>
          <p:cNvSpPr>
            <a:spLocks noGrp="1"/>
          </p:cNvSpPr>
          <p:nvPr>
            <p:ph type="dgm" sz="quarter" idx="155" hasCustomPrompt="1"/>
          </p:nvPr>
        </p:nvSpPr>
        <p:spPr>
          <a:xfrm>
            <a:off x="7794355"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2" name="SmartArt Placeholder 4">
            <a:extLst>
              <a:ext uri="{FF2B5EF4-FFF2-40B4-BE49-F238E27FC236}">
                <a16:creationId xmlns:a16="http://schemas.microsoft.com/office/drawing/2014/main" id="{1AC4FE84-ECAA-5A4F-B0B3-A8441D120DB3}"/>
              </a:ext>
            </a:extLst>
          </p:cNvPr>
          <p:cNvSpPr>
            <a:spLocks noGrp="1"/>
          </p:cNvSpPr>
          <p:nvPr>
            <p:ph type="dgm" sz="quarter" idx="156" hasCustomPrompt="1"/>
          </p:nvPr>
        </p:nvSpPr>
        <p:spPr>
          <a:xfrm>
            <a:off x="7793389"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3" name="SmartArt Placeholder 4">
            <a:extLst>
              <a:ext uri="{FF2B5EF4-FFF2-40B4-BE49-F238E27FC236}">
                <a16:creationId xmlns:a16="http://schemas.microsoft.com/office/drawing/2014/main" id="{1BCA9CDE-3AED-BF42-B2D3-FFD87E4A6D31}"/>
              </a:ext>
            </a:extLst>
          </p:cNvPr>
          <p:cNvSpPr>
            <a:spLocks noGrp="1"/>
          </p:cNvSpPr>
          <p:nvPr>
            <p:ph type="dgm" sz="quarter" idx="157" hasCustomPrompt="1"/>
          </p:nvPr>
        </p:nvSpPr>
        <p:spPr>
          <a:xfrm>
            <a:off x="7793390"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4" name="SmartArt Placeholder 4">
            <a:extLst>
              <a:ext uri="{FF2B5EF4-FFF2-40B4-BE49-F238E27FC236}">
                <a16:creationId xmlns:a16="http://schemas.microsoft.com/office/drawing/2014/main" id="{3DC2FFD8-A345-9046-9EAB-C5F9F229B287}"/>
              </a:ext>
            </a:extLst>
          </p:cNvPr>
          <p:cNvSpPr>
            <a:spLocks noGrp="1"/>
          </p:cNvSpPr>
          <p:nvPr>
            <p:ph type="dgm" sz="quarter" idx="158" hasCustomPrompt="1"/>
          </p:nvPr>
        </p:nvSpPr>
        <p:spPr>
          <a:xfrm>
            <a:off x="7793391"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5" name="SmartArt Placeholder 4">
            <a:extLst>
              <a:ext uri="{FF2B5EF4-FFF2-40B4-BE49-F238E27FC236}">
                <a16:creationId xmlns:a16="http://schemas.microsoft.com/office/drawing/2014/main" id="{BAAA71ED-C9E7-A645-8F4D-21BB44F2D307}"/>
              </a:ext>
            </a:extLst>
          </p:cNvPr>
          <p:cNvSpPr>
            <a:spLocks noGrp="1"/>
          </p:cNvSpPr>
          <p:nvPr>
            <p:ph type="dgm" sz="quarter" idx="159" hasCustomPrompt="1"/>
          </p:nvPr>
        </p:nvSpPr>
        <p:spPr>
          <a:xfrm>
            <a:off x="7793388"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6" name="SmartArt Placeholder 4">
            <a:extLst>
              <a:ext uri="{FF2B5EF4-FFF2-40B4-BE49-F238E27FC236}">
                <a16:creationId xmlns:a16="http://schemas.microsoft.com/office/drawing/2014/main" id="{6EDB630B-F660-964F-B69F-AC105D948342}"/>
              </a:ext>
            </a:extLst>
          </p:cNvPr>
          <p:cNvSpPr>
            <a:spLocks noGrp="1"/>
          </p:cNvSpPr>
          <p:nvPr>
            <p:ph type="dgm" sz="quarter" idx="160" hasCustomPrompt="1"/>
          </p:nvPr>
        </p:nvSpPr>
        <p:spPr>
          <a:xfrm>
            <a:off x="8794867"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7" name="SmartArt Placeholder 4">
            <a:extLst>
              <a:ext uri="{FF2B5EF4-FFF2-40B4-BE49-F238E27FC236}">
                <a16:creationId xmlns:a16="http://schemas.microsoft.com/office/drawing/2014/main" id="{BDC19D3C-5A4B-104E-B628-A285476DB8D0}"/>
              </a:ext>
            </a:extLst>
          </p:cNvPr>
          <p:cNvSpPr>
            <a:spLocks noGrp="1"/>
          </p:cNvSpPr>
          <p:nvPr>
            <p:ph type="dgm" sz="quarter" idx="161" hasCustomPrompt="1"/>
          </p:nvPr>
        </p:nvSpPr>
        <p:spPr>
          <a:xfrm>
            <a:off x="8794867"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8" name="SmartArt Placeholder 4">
            <a:extLst>
              <a:ext uri="{FF2B5EF4-FFF2-40B4-BE49-F238E27FC236}">
                <a16:creationId xmlns:a16="http://schemas.microsoft.com/office/drawing/2014/main" id="{9533E1D4-972F-8541-806F-AE9CDAD2C153}"/>
              </a:ext>
            </a:extLst>
          </p:cNvPr>
          <p:cNvSpPr>
            <a:spLocks noGrp="1"/>
          </p:cNvSpPr>
          <p:nvPr>
            <p:ph type="dgm" sz="quarter" idx="162" hasCustomPrompt="1"/>
          </p:nvPr>
        </p:nvSpPr>
        <p:spPr>
          <a:xfrm>
            <a:off x="8793901"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9" name="SmartArt Placeholder 4">
            <a:extLst>
              <a:ext uri="{FF2B5EF4-FFF2-40B4-BE49-F238E27FC236}">
                <a16:creationId xmlns:a16="http://schemas.microsoft.com/office/drawing/2014/main" id="{6CF11CBC-2A82-A444-83A2-4E4B9CC0AA97}"/>
              </a:ext>
            </a:extLst>
          </p:cNvPr>
          <p:cNvSpPr>
            <a:spLocks noGrp="1"/>
          </p:cNvSpPr>
          <p:nvPr>
            <p:ph type="dgm" sz="quarter" idx="163" hasCustomPrompt="1"/>
          </p:nvPr>
        </p:nvSpPr>
        <p:spPr>
          <a:xfrm>
            <a:off x="8793902"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0" name="SmartArt Placeholder 4">
            <a:extLst>
              <a:ext uri="{FF2B5EF4-FFF2-40B4-BE49-F238E27FC236}">
                <a16:creationId xmlns:a16="http://schemas.microsoft.com/office/drawing/2014/main" id="{76AB5889-514A-4D45-B814-6C241EE9AD87}"/>
              </a:ext>
            </a:extLst>
          </p:cNvPr>
          <p:cNvSpPr>
            <a:spLocks noGrp="1"/>
          </p:cNvSpPr>
          <p:nvPr>
            <p:ph type="dgm" sz="quarter" idx="164" hasCustomPrompt="1"/>
          </p:nvPr>
        </p:nvSpPr>
        <p:spPr>
          <a:xfrm>
            <a:off x="8793903"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1" name="SmartArt Placeholder 4">
            <a:extLst>
              <a:ext uri="{FF2B5EF4-FFF2-40B4-BE49-F238E27FC236}">
                <a16:creationId xmlns:a16="http://schemas.microsoft.com/office/drawing/2014/main" id="{F08F7498-AFA0-7240-B0E6-F9730AFADADD}"/>
              </a:ext>
            </a:extLst>
          </p:cNvPr>
          <p:cNvSpPr>
            <a:spLocks noGrp="1"/>
          </p:cNvSpPr>
          <p:nvPr>
            <p:ph type="dgm" sz="quarter" idx="165" hasCustomPrompt="1"/>
          </p:nvPr>
        </p:nvSpPr>
        <p:spPr>
          <a:xfrm>
            <a:off x="8794865"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2" name="SmartArt Placeholder 4">
            <a:extLst>
              <a:ext uri="{FF2B5EF4-FFF2-40B4-BE49-F238E27FC236}">
                <a16:creationId xmlns:a16="http://schemas.microsoft.com/office/drawing/2014/main" id="{8C7B46E1-7F30-1F44-8184-B3BCC205522C}"/>
              </a:ext>
            </a:extLst>
          </p:cNvPr>
          <p:cNvSpPr>
            <a:spLocks noGrp="1"/>
          </p:cNvSpPr>
          <p:nvPr>
            <p:ph type="dgm" sz="quarter" idx="166" hasCustomPrompt="1"/>
          </p:nvPr>
        </p:nvSpPr>
        <p:spPr>
          <a:xfrm>
            <a:off x="8794865"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3" name="SmartArt Placeholder 4">
            <a:extLst>
              <a:ext uri="{FF2B5EF4-FFF2-40B4-BE49-F238E27FC236}">
                <a16:creationId xmlns:a16="http://schemas.microsoft.com/office/drawing/2014/main" id="{BA39093F-CE2C-B342-BD55-F1B199D69574}"/>
              </a:ext>
            </a:extLst>
          </p:cNvPr>
          <p:cNvSpPr>
            <a:spLocks noGrp="1"/>
          </p:cNvSpPr>
          <p:nvPr>
            <p:ph type="dgm" sz="quarter" idx="167" hasCustomPrompt="1"/>
          </p:nvPr>
        </p:nvSpPr>
        <p:spPr>
          <a:xfrm>
            <a:off x="8793899"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4" name="SmartArt Placeholder 4">
            <a:extLst>
              <a:ext uri="{FF2B5EF4-FFF2-40B4-BE49-F238E27FC236}">
                <a16:creationId xmlns:a16="http://schemas.microsoft.com/office/drawing/2014/main" id="{7BA3215D-8767-0F4C-A9AB-23D0D15782BA}"/>
              </a:ext>
            </a:extLst>
          </p:cNvPr>
          <p:cNvSpPr>
            <a:spLocks noGrp="1"/>
          </p:cNvSpPr>
          <p:nvPr>
            <p:ph type="dgm" sz="quarter" idx="168" hasCustomPrompt="1"/>
          </p:nvPr>
        </p:nvSpPr>
        <p:spPr>
          <a:xfrm>
            <a:off x="8793900"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5" name="SmartArt Placeholder 4">
            <a:extLst>
              <a:ext uri="{FF2B5EF4-FFF2-40B4-BE49-F238E27FC236}">
                <a16:creationId xmlns:a16="http://schemas.microsoft.com/office/drawing/2014/main" id="{A988EC68-E0F8-5B47-860E-C10EA8645EB7}"/>
              </a:ext>
            </a:extLst>
          </p:cNvPr>
          <p:cNvSpPr>
            <a:spLocks noGrp="1"/>
          </p:cNvSpPr>
          <p:nvPr>
            <p:ph type="dgm" sz="quarter" idx="169" hasCustomPrompt="1"/>
          </p:nvPr>
        </p:nvSpPr>
        <p:spPr>
          <a:xfrm>
            <a:off x="8793901"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6" name="SmartArt Placeholder 4">
            <a:extLst>
              <a:ext uri="{FF2B5EF4-FFF2-40B4-BE49-F238E27FC236}">
                <a16:creationId xmlns:a16="http://schemas.microsoft.com/office/drawing/2014/main" id="{3A6F09E9-0EDE-DE4C-A626-BBAC0CC0069D}"/>
              </a:ext>
            </a:extLst>
          </p:cNvPr>
          <p:cNvSpPr>
            <a:spLocks noGrp="1"/>
          </p:cNvSpPr>
          <p:nvPr>
            <p:ph type="dgm" sz="quarter" idx="170" hasCustomPrompt="1"/>
          </p:nvPr>
        </p:nvSpPr>
        <p:spPr>
          <a:xfrm>
            <a:off x="8793898"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7" name="SmartArt Placeholder 4">
            <a:extLst>
              <a:ext uri="{FF2B5EF4-FFF2-40B4-BE49-F238E27FC236}">
                <a16:creationId xmlns:a16="http://schemas.microsoft.com/office/drawing/2014/main" id="{35AF5881-52D5-F047-A764-E2108E07208C}"/>
              </a:ext>
            </a:extLst>
          </p:cNvPr>
          <p:cNvSpPr>
            <a:spLocks noGrp="1"/>
          </p:cNvSpPr>
          <p:nvPr>
            <p:ph type="dgm" sz="quarter" idx="171" hasCustomPrompt="1"/>
          </p:nvPr>
        </p:nvSpPr>
        <p:spPr>
          <a:xfrm>
            <a:off x="9796358"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8" name="SmartArt Placeholder 4">
            <a:extLst>
              <a:ext uri="{FF2B5EF4-FFF2-40B4-BE49-F238E27FC236}">
                <a16:creationId xmlns:a16="http://schemas.microsoft.com/office/drawing/2014/main" id="{8F42F657-E12A-F24B-BCB7-5A8EA0BE061F}"/>
              </a:ext>
            </a:extLst>
          </p:cNvPr>
          <p:cNvSpPr>
            <a:spLocks noGrp="1"/>
          </p:cNvSpPr>
          <p:nvPr>
            <p:ph type="dgm" sz="quarter" idx="172" hasCustomPrompt="1"/>
          </p:nvPr>
        </p:nvSpPr>
        <p:spPr>
          <a:xfrm>
            <a:off x="9796358"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9" name="SmartArt Placeholder 4">
            <a:extLst>
              <a:ext uri="{FF2B5EF4-FFF2-40B4-BE49-F238E27FC236}">
                <a16:creationId xmlns:a16="http://schemas.microsoft.com/office/drawing/2014/main" id="{A9F3B08D-6250-9A4B-9CC9-9235620327FB}"/>
              </a:ext>
            </a:extLst>
          </p:cNvPr>
          <p:cNvSpPr>
            <a:spLocks noGrp="1"/>
          </p:cNvSpPr>
          <p:nvPr>
            <p:ph type="dgm" sz="quarter" idx="173" hasCustomPrompt="1"/>
          </p:nvPr>
        </p:nvSpPr>
        <p:spPr>
          <a:xfrm>
            <a:off x="9795392"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0" name="SmartArt Placeholder 4">
            <a:extLst>
              <a:ext uri="{FF2B5EF4-FFF2-40B4-BE49-F238E27FC236}">
                <a16:creationId xmlns:a16="http://schemas.microsoft.com/office/drawing/2014/main" id="{BB04BA58-C66D-B645-B31B-E46449DE69CD}"/>
              </a:ext>
            </a:extLst>
          </p:cNvPr>
          <p:cNvSpPr>
            <a:spLocks noGrp="1"/>
          </p:cNvSpPr>
          <p:nvPr>
            <p:ph type="dgm" sz="quarter" idx="174" hasCustomPrompt="1"/>
          </p:nvPr>
        </p:nvSpPr>
        <p:spPr>
          <a:xfrm>
            <a:off x="9795393"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1" name="SmartArt Placeholder 4">
            <a:extLst>
              <a:ext uri="{FF2B5EF4-FFF2-40B4-BE49-F238E27FC236}">
                <a16:creationId xmlns:a16="http://schemas.microsoft.com/office/drawing/2014/main" id="{7AF7EAC8-8862-8043-ADD5-7D22B6FF408E}"/>
              </a:ext>
            </a:extLst>
          </p:cNvPr>
          <p:cNvSpPr>
            <a:spLocks noGrp="1"/>
          </p:cNvSpPr>
          <p:nvPr>
            <p:ph type="dgm" sz="quarter" idx="175" hasCustomPrompt="1"/>
          </p:nvPr>
        </p:nvSpPr>
        <p:spPr>
          <a:xfrm>
            <a:off x="9795394"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2" name="SmartArt Placeholder 4">
            <a:extLst>
              <a:ext uri="{FF2B5EF4-FFF2-40B4-BE49-F238E27FC236}">
                <a16:creationId xmlns:a16="http://schemas.microsoft.com/office/drawing/2014/main" id="{8694F2E6-E752-1A46-BCA9-CC14D3AB7F6B}"/>
              </a:ext>
            </a:extLst>
          </p:cNvPr>
          <p:cNvSpPr>
            <a:spLocks noGrp="1"/>
          </p:cNvSpPr>
          <p:nvPr>
            <p:ph type="dgm" sz="quarter" idx="176" hasCustomPrompt="1"/>
          </p:nvPr>
        </p:nvSpPr>
        <p:spPr>
          <a:xfrm>
            <a:off x="9796356"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3" name="SmartArt Placeholder 4">
            <a:extLst>
              <a:ext uri="{FF2B5EF4-FFF2-40B4-BE49-F238E27FC236}">
                <a16:creationId xmlns:a16="http://schemas.microsoft.com/office/drawing/2014/main" id="{1E237C9C-0FDB-F547-9D72-707092EE5B26}"/>
              </a:ext>
            </a:extLst>
          </p:cNvPr>
          <p:cNvSpPr>
            <a:spLocks noGrp="1"/>
          </p:cNvSpPr>
          <p:nvPr>
            <p:ph type="dgm" sz="quarter" idx="177" hasCustomPrompt="1"/>
          </p:nvPr>
        </p:nvSpPr>
        <p:spPr>
          <a:xfrm>
            <a:off x="9796356"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4" name="SmartArt Placeholder 4">
            <a:extLst>
              <a:ext uri="{FF2B5EF4-FFF2-40B4-BE49-F238E27FC236}">
                <a16:creationId xmlns:a16="http://schemas.microsoft.com/office/drawing/2014/main" id="{9A707CEE-2087-1D4A-907F-BA01ACF19B51}"/>
              </a:ext>
            </a:extLst>
          </p:cNvPr>
          <p:cNvSpPr>
            <a:spLocks noGrp="1"/>
          </p:cNvSpPr>
          <p:nvPr>
            <p:ph type="dgm" sz="quarter" idx="178" hasCustomPrompt="1"/>
          </p:nvPr>
        </p:nvSpPr>
        <p:spPr>
          <a:xfrm>
            <a:off x="9795390"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5" name="SmartArt Placeholder 4">
            <a:extLst>
              <a:ext uri="{FF2B5EF4-FFF2-40B4-BE49-F238E27FC236}">
                <a16:creationId xmlns:a16="http://schemas.microsoft.com/office/drawing/2014/main" id="{D4E4F204-8B26-5942-8435-9C97D4ADF107}"/>
              </a:ext>
            </a:extLst>
          </p:cNvPr>
          <p:cNvSpPr>
            <a:spLocks noGrp="1"/>
          </p:cNvSpPr>
          <p:nvPr>
            <p:ph type="dgm" sz="quarter" idx="179" hasCustomPrompt="1"/>
          </p:nvPr>
        </p:nvSpPr>
        <p:spPr>
          <a:xfrm>
            <a:off x="9795391"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6" name="SmartArt Placeholder 4">
            <a:extLst>
              <a:ext uri="{FF2B5EF4-FFF2-40B4-BE49-F238E27FC236}">
                <a16:creationId xmlns:a16="http://schemas.microsoft.com/office/drawing/2014/main" id="{8E12DA37-9663-2546-B073-6A4D8F12A947}"/>
              </a:ext>
            </a:extLst>
          </p:cNvPr>
          <p:cNvSpPr>
            <a:spLocks noGrp="1"/>
          </p:cNvSpPr>
          <p:nvPr>
            <p:ph type="dgm" sz="quarter" idx="180" hasCustomPrompt="1"/>
          </p:nvPr>
        </p:nvSpPr>
        <p:spPr>
          <a:xfrm>
            <a:off x="9795392"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7" name="SmartArt Placeholder 4">
            <a:extLst>
              <a:ext uri="{FF2B5EF4-FFF2-40B4-BE49-F238E27FC236}">
                <a16:creationId xmlns:a16="http://schemas.microsoft.com/office/drawing/2014/main" id="{2AC55D12-2D3F-9541-BB1C-CC31A22B6665}"/>
              </a:ext>
            </a:extLst>
          </p:cNvPr>
          <p:cNvSpPr>
            <a:spLocks noGrp="1"/>
          </p:cNvSpPr>
          <p:nvPr>
            <p:ph type="dgm" sz="quarter" idx="181" hasCustomPrompt="1"/>
          </p:nvPr>
        </p:nvSpPr>
        <p:spPr>
          <a:xfrm>
            <a:off x="9795389"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8" name="SmartArt Placeholder 4">
            <a:extLst>
              <a:ext uri="{FF2B5EF4-FFF2-40B4-BE49-F238E27FC236}">
                <a16:creationId xmlns:a16="http://schemas.microsoft.com/office/drawing/2014/main" id="{13FBDD72-D7FF-314C-9437-EDEA08FB4519}"/>
              </a:ext>
            </a:extLst>
          </p:cNvPr>
          <p:cNvSpPr>
            <a:spLocks noGrp="1"/>
          </p:cNvSpPr>
          <p:nvPr>
            <p:ph type="dgm" sz="quarter" idx="182" hasCustomPrompt="1"/>
          </p:nvPr>
        </p:nvSpPr>
        <p:spPr>
          <a:xfrm>
            <a:off x="10798800"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9" name="SmartArt Placeholder 4">
            <a:extLst>
              <a:ext uri="{FF2B5EF4-FFF2-40B4-BE49-F238E27FC236}">
                <a16:creationId xmlns:a16="http://schemas.microsoft.com/office/drawing/2014/main" id="{61003F1B-E87C-2D4F-8AA4-60BC049073E6}"/>
              </a:ext>
            </a:extLst>
          </p:cNvPr>
          <p:cNvSpPr>
            <a:spLocks noGrp="1"/>
          </p:cNvSpPr>
          <p:nvPr>
            <p:ph type="dgm" sz="quarter" idx="183" hasCustomPrompt="1"/>
          </p:nvPr>
        </p:nvSpPr>
        <p:spPr>
          <a:xfrm>
            <a:off x="10798800"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0" name="SmartArt Placeholder 4">
            <a:extLst>
              <a:ext uri="{FF2B5EF4-FFF2-40B4-BE49-F238E27FC236}">
                <a16:creationId xmlns:a16="http://schemas.microsoft.com/office/drawing/2014/main" id="{A57942A6-FF4B-1743-9923-619AB62E0AB6}"/>
              </a:ext>
            </a:extLst>
          </p:cNvPr>
          <p:cNvSpPr>
            <a:spLocks noGrp="1"/>
          </p:cNvSpPr>
          <p:nvPr>
            <p:ph type="dgm" sz="quarter" idx="184" hasCustomPrompt="1"/>
          </p:nvPr>
        </p:nvSpPr>
        <p:spPr>
          <a:xfrm>
            <a:off x="10797834"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1" name="SmartArt Placeholder 4">
            <a:extLst>
              <a:ext uri="{FF2B5EF4-FFF2-40B4-BE49-F238E27FC236}">
                <a16:creationId xmlns:a16="http://schemas.microsoft.com/office/drawing/2014/main" id="{08740B29-5128-8A4B-9137-6A52188D6C93}"/>
              </a:ext>
            </a:extLst>
          </p:cNvPr>
          <p:cNvSpPr>
            <a:spLocks noGrp="1"/>
          </p:cNvSpPr>
          <p:nvPr>
            <p:ph type="dgm" sz="quarter" idx="185" hasCustomPrompt="1"/>
          </p:nvPr>
        </p:nvSpPr>
        <p:spPr>
          <a:xfrm>
            <a:off x="10797835"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2" name="SmartArt Placeholder 4">
            <a:extLst>
              <a:ext uri="{FF2B5EF4-FFF2-40B4-BE49-F238E27FC236}">
                <a16:creationId xmlns:a16="http://schemas.microsoft.com/office/drawing/2014/main" id="{8D88D872-F251-E64C-9AA2-FD7804E72B56}"/>
              </a:ext>
            </a:extLst>
          </p:cNvPr>
          <p:cNvSpPr>
            <a:spLocks noGrp="1"/>
          </p:cNvSpPr>
          <p:nvPr>
            <p:ph type="dgm" sz="quarter" idx="186" hasCustomPrompt="1"/>
          </p:nvPr>
        </p:nvSpPr>
        <p:spPr>
          <a:xfrm>
            <a:off x="10797836"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3" name="SmartArt Placeholder 4">
            <a:extLst>
              <a:ext uri="{FF2B5EF4-FFF2-40B4-BE49-F238E27FC236}">
                <a16:creationId xmlns:a16="http://schemas.microsoft.com/office/drawing/2014/main" id="{1F09D1C6-56C4-9E4A-B090-B59DD02933D8}"/>
              </a:ext>
            </a:extLst>
          </p:cNvPr>
          <p:cNvSpPr>
            <a:spLocks noGrp="1"/>
          </p:cNvSpPr>
          <p:nvPr>
            <p:ph type="dgm" sz="quarter" idx="187" hasCustomPrompt="1"/>
          </p:nvPr>
        </p:nvSpPr>
        <p:spPr>
          <a:xfrm>
            <a:off x="10798798"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4" name="SmartArt Placeholder 4">
            <a:extLst>
              <a:ext uri="{FF2B5EF4-FFF2-40B4-BE49-F238E27FC236}">
                <a16:creationId xmlns:a16="http://schemas.microsoft.com/office/drawing/2014/main" id="{049B0394-C87B-DE4B-B92D-D4097452B01D}"/>
              </a:ext>
            </a:extLst>
          </p:cNvPr>
          <p:cNvSpPr>
            <a:spLocks noGrp="1"/>
          </p:cNvSpPr>
          <p:nvPr>
            <p:ph type="dgm" sz="quarter" idx="188" hasCustomPrompt="1"/>
          </p:nvPr>
        </p:nvSpPr>
        <p:spPr>
          <a:xfrm>
            <a:off x="10798798"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5" name="SmartArt Placeholder 4">
            <a:extLst>
              <a:ext uri="{FF2B5EF4-FFF2-40B4-BE49-F238E27FC236}">
                <a16:creationId xmlns:a16="http://schemas.microsoft.com/office/drawing/2014/main" id="{B2E4843A-900B-DA4A-8C1B-9100723B571D}"/>
              </a:ext>
            </a:extLst>
          </p:cNvPr>
          <p:cNvSpPr>
            <a:spLocks noGrp="1"/>
          </p:cNvSpPr>
          <p:nvPr>
            <p:ph type="dgm" sz="quarter" idx="189" hasCustomPrompt="1"/>
          </p:nvPr>
        </p:nvSpPr>
        <p:spPr>
          <a:xfrm>
            <a:off x="10797832"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6" name="SmartArt Placeholder 4">
            <a:extLst>
              <a:ext uri="{FF2B5EF4-FFF2-40B4-BE49-F238E27FC236}">
                <a16:creationId xmlns:a16="http://schemas.microsoft.com/office/drawing/2014/main" id="{F49B4BE2-959F-CB41-82DB-73A40F158D56}"/>
              </a:ext>
            </a:extLst>
          </p:cNvPr>
          <p:cNvSpPr>
            <a:spLocks noGrp="1"/>
          </p:cNvSpPr>
          <p:nvPr>
            <p:ph type="dgm" sz="quarter" idx="190" hasCustomPrompt="1"/>
          </p:nvPr>
        </p:nvSpPr>
        <p:spPr>
          <a:xfrm>
            <a:off x="10797833"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7" name="SmartArt Placeholder 4">
            <a:extLst>
              <a:ext uri="{FF2B5EF4-FFF2-40B4-BE49-F238E27FC236}">
                <a16:creationId xmlns:a16="http://schemas.microsoft.com/office/drawing/2014/main" id="{1688BB1B-6D16-EB40-95FA-8B1F51B183AD}"/>
              </a:ext>
            </a:extLst>
          </p:cNvPr>
          <p:cNvSpPr>
            <a:spLocks noGrp="1"/>
          </p:cNvSpPr>
          <p:nvPr>
            <p:ph type="dgm" sz="quarter" idx="191" hasCustomPrompt="1"/>
          </p:nvPr>
        </p:nvSpPr>
        <p:spPr>
          <a:xfrm>
            <a:off x="10797834"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8" name="SmartArt Placeholder 4">
            <a:extLst>
              <a:ext uri="{FF2B5EF4-FFF2-40B4-BE49-F238E27FC236}">
                <a16:creationId xmlns:a16="http://schemas.microsoft.com/office/drawing/2014/main" id="{2DF15219-DD5A-E34C-BF75-920297E4D82F}"/>
              </a:ext>
            </a:extLst>
          </p:cNvPr>
          <p:cNvSpPr>
            <a:spLocks noGrp="1"/>
          </p:cNvSpPr>
          <p:nvPr>
            <p:ph type="dgm" sz="quarter" idx="192" hasCustomPrompt="1"/>
          </p:nvPr>
        </p:nvSpPr>
        <p:spPr>
          <a:xfrm>
            <a:off x="10797831"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6" name="Text Placeholder 5">
            <a:extLst>
              <a:ext uri="{FF2B5EF4-FFF2-40B4-BE49-F238E27FC236}">
                <a16:creationId xmlns:a16="http://schemas.microsoft.com/office/drawing/2014/main" id="{797C9C9D-DDD8-2546-9467-B13091FF49A8}"/>
              </a:ext>
            </a:extLst>
          </p:cNvPr>
          <p:cNvSpPr>
            <a:spLocks noGrp="1"/>
          </p:cNvSpPr>
          <p:nvPr>
            <p:ph type="body" sz="quarter" idx="193" hasCustomPrompt="1"/>
          </p:nvPr>
        </p:nvSpPr>
        <p:spPr>
          <a:xfrm>
            <a:off x="7793388" y="469393"/>
            <a:ext cx="3939825" cy="968474"/>
          </a:xfrm>
        </p:spPr>
        <p:txBody>
          <a:bodyPr/>
          <a:lstStyle>
            <a:lvl1pPr>
              <a:lnSpc>
                <a:spcPct val="100000"/>
              </a:lnSpc>
              <a:defRPr sz="2000" b="1" i="0">
                <a:solidFill>
                  <a:schemeClr val="tx1"/>
                </a:solidFill>
                <a:latin typeface="Fira Sans" panose="020B0503050000020004" pitchFamily="34" charset="0"/>
              </a:defRPr>
            </a:lvl1pPr>
          </a:lstStyle>
          <a:p>
            <a:pPr lvl="0"/>
            <a:r>
              <a:rPr lang="en-US" dirty="0"/>
              <a:t>Key (use the drawing tools to create bars representing time)</a:t>
            </a:r>
          </a:p>
        </p:txBody>
      </p:sp>
      <p:sp>
        <p:nvSpPr>
          <p:cNvPr id="13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94"/>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192039412"/>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ollipop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076"/>
            <a:ext cx="11277600" cy="968474"/>
          </a:xfrm>
        </p:spPr>
        <p:txBody>
          <a:bodyPr/>
          <a:lstStyle>
            <a:lvl1pPr>
              <a:lnSpc>
                <a:spcPct val="100000"/>
              </a:lnSpc>
              <a:defRPr/>
            </a:lvl1pPr>
          </a:lstStyle>
          <a:p>
            <a:r>
              <a:rPr lang="en-US" dirty="0"/>
              <a:t>Title </a:t>
            </a:r>
            <a:br>
              <a:rPr lang="en-US" dirty="0"/>
            </a:br>
            <a:r>
              <a:rPr lang="en-US" dirty="0"/>
              <a:t>(delete/duplicate lollipops as required)</a:t>
            </a:r>
          </a:p>
        </p:txBody>
      </p:sp>
      <p:sp>
        <p:nvSpPr>
          <p:cNvPr id="3" name="TextBox 2">
            <a:extLst>
              <a:ext uri="{FF2B5EF4-FFF2-40B4-BE49-F238E27FC236}">
                <a16:creationId xmlns:a16="http://schemas.microsoft.com/office/drawing/2014/main" id="{905EA3A8-9081-684F-A023-5B310CD83978}"/>
              </a:ext>
            </a:extLst>
          </p:cNvPr>
          <p:cNvSpPr txBox="1"/>
          <p:nvPr userDrawn="1"/>
        </p:nvSpPr>
        <p:spPr>
          <a:xfrm>
            <a:off x="12083143" y="4678136"/>
            <a:ext cx="0" cy="0"/>
          </a:xfrm>
          <a:prstGeom prst="rect">
            <a:avLst/>
          </a:prstGeom>
          <a:noFill/>
        </p:spPr>
        <p:txBody>
          <a:bodyPr wrap="none" lIns="0" tIns="0" rIns="0" bIns="0" rtlCol="0">
            <a:noAutofit/>
          </a:bodyPr>
          <a:lstStyle/>
          <a:p>
            <a:pPr algn="l"/>
            <a:endParaRPr lang="en-US" sz="1600" dirty="0">
              <a:solidFill>
                <a:schemeClr val="accent1"/>
              </a:solidFill>
            </a:endParaRPr>
          </a:p>
        </p:txBody>
      </p:sp>
      <p:sp>
        <p:nvSpPr>
          <p:cNvPr id="5" name="TextBox 4">
            <a:extLst>
              <a:ext uri="{FF2B5EF4-FFF2-40B4-BE49-F238E27FC236}">
                <a16:creationId xmlns:a16="http://schemas.microsoft.com/office/drawing/2014/main" id="{F3EB0CA8-E916-E940-A6C6-3791EB40866E}"/>
              </a:ext>
            </a:extLst>
          </p:cNvPr>
          <p:cNvSpPr txBox="1"/>
          <p:nvPr userDrawn="1"/>
        </p:nvSpPr>
        <p:spPr>
          <a:xfrm>
            <a:off x="11821886" y="3184071"/>
            <a:ext cx="0" cy="0"/>
          </a:xfrm>
          <a:prstGeom prst="rect">
            <a:avLst/>
          </a:prstGeom>
          <a:noFill/>
        </p:spPr>
        <p:txBody>
          <a:bodyPr wrap="none" lIns="0" tIns="0" rIns="0" bIns="0" rtlCol="0">
            <a:noAutofit/>
          </a:bodyPr>
          <a:lstStyle/>
          <a:p>
            <a:pPr algn="l"/>
            <a:endParaRPr lang="en-US" sz="1600" dirty="0">
              <a:solidFill>
                <a:schemeClr val="accent1"/>
              </a:solidFill>
            </a:endParaRPr>
          </a:p>
        </p:txBody>
      </p:sp>
      <p:sp>
        <p:nvSpPr>
          <p:cNvPr id="80" name="Text Placeholder 5">
            <a:extLst>
              <a:ext uri="{FF2B5EF4-FFF2-40B4-BE49-F238E27FC236}">
                <a16:creationId xmlns:a16="http://schemas.microsoft.com/office/drawing/2014/main" id="{31C2373E-C77A-5244-A996-FE16E9C6E9BF}"/>
              </a:ext>
            </a:extLst>
          </p:cNvPr>
          <p:cNvSpPr>
            <a:spLocks noGrp="1"/>
          </p:cNvSpPr>
          <p:nvPr>
            <p:ph type="body" sz="quarter" idx="180" hasCustomPrompt="1"/>
          </p:nvPr>
        </p:nvSpPr>
        <p:spPr>
          <a:xfrm>
            <a:off x="713879" y="2828918"/>
            <a:ext cx="964531" cy="964531"/>
          </a:xfrm>
          <a:prstGeom prst="roundRect">
            <a:avLst>
              <a:gd name="adj" fmla="val 5202"/>
            </a:avLst>
          </a:prstGeom>
          <a:ln w="12700">
            <a:solidFill>
              <a:schemeClr val="tx1"/>
            </a:solidFill>
          </a:ln>
        </p:spPr>
        <p:txBody>
          <a:bodyPr lIns="72000" tIns="72000" rIns="72000" bIns="72000" anchor="ctr"/>
          <a:lstStyle>
            <a:lvl1pPr algn="ctr">
              <a:lnSpc>
                <a:spcPct val="100000"/>
              </a:lnSpc>
              <a:defRPr sz="1200" b="1">
                <a:solidFill>
                  <a:schemeClr val="tx1"/>
                </a:solidFill>
              </a:defRPr>
            </a:lvl1pPr>
          </a:lstStyle>
          <a:p>
            <a:pPr lvl="0"/>
            <a:r>
              <a:rPr lang="en-US" dirty="0"/>
              <a:t>Text</a:t>
            </a:r>
          </a:p>
        </p:txBody>
      </p:sp>
      <p:sp>
        <p:nvSpPr>
          <p:cNvPr id="81" name="Text Placeholder 5">
            <a:extLst>
              <a:ext uri="{FF2B5EF4-FFF2-40B4-BE49-F238E27FC236}">
                <a16:creationId xmlns:a16="http://schemas.microsoft.com/office/drawing/2014/main" id="{A8741254-4FC2-EC4F-8083-6EDAD1F9FB0B}"/>
              </a:ext>
            </a:extLst>
          </p:cNvPr>
          <p:cNvSpPr>
            <a:spLocks noGrp="1"/>
          </p:cNvSpPr>
          <p:nvPr>
            <p:ph type="body" sz="quarter" idx="181" hasCustomPrompt="1"/>
          </p:nvPr>
        </p:nvSpPr>
        <p:spPr>
          <a:xfrm>
            <a:off x="700522" y="1560097"/>
            <a:ext cx="979200" cy="979200"/>
          </a:xfrm>
          <a:prstGeom prst="ellipse">
            <a:avLst/>
          </a:prstGeom>
          <a:solidFill>
            <a:schemeClr val="tx1"/>
          </a:solidFill>
        </p:spPr>
        <p:txBody>
          <a:bodyPr anchor="ctr"/>
          <a:lstStyle>
            <a:lvl1pPr algn="ctr">
              <a:lnSpc>
                <a:spcPct val="100000"/>
              </a:lnSpc>
              <a:defRPr sz="1600" b="1">
                <a:solidFill>
                  <a:schemeClr val="bg1"/>
                </a:solidFill>
              </a:defRPr>
            </a:lvl1pPr>
          </a:lstStyle>
          <a:p>
            <a:pPr lvl="0"/>
            <a:r>
              <a:rPr lang="en-US" dirty="0"/>
              <a:t>Text</a:t>
            </a:r>
          </a:p>
        </p:txBody>
      </p:sp>
      <p:sp>
        <p:nvSpPr>
          <p:cNvPr id="82" name="SmartArt Placeholder 6">
            <a:extLst>
              <a:ext uri="{FF2B5EF4-FFF2-40B4-BE49-F238E27FC236}">
                <a16:creationId xmlns:a16="http://schemas.microsoft.com/office/drawing/2014/main" id="{A24A7D28-06E7-4F44-B916-E9694C76BD7F}"/>
              </a:ext>
            </a:extLst>
          </p:cNvPr>
          <p:cNvSpPr>
            <a:spLocks noGrp="1"/>
          </p:cNvSpPr>
          <p:nvPr>
            <p:ph type="dgm" sz="quarter" idx="182" hasCustomPrompt="1"/>
          </p:nvPr>
        </p:nvSpPr>
        <p:spPr>
          <a:xfrm flipH="1">
            <a:off x="1179078" y="2509624"/>
            <a:ext cx="25200" cy="307786"/>
          </a:xfrm>
          <a:prstGeom prst="rect">
            <a:avLst/>
          </a:prstGeom>
          <a:solidFill>
            <a:schemeClr val="tx1"/>
          </a:solidFill>
        </p:spPr>
        <p:txBody>
          <a:bodyPr/>
          <a:lstStyle>
            <a:lvl1pPr>
              <a:defRPr sz="600"/>
            </a:lvl1pPr>
          </a:lstStyle>
          <a:p>
            <a:r>
              <a:rPr lang="en-GB" dirty="0"/>
              <a:t>.</a:t>
            </a:r>
            <a:endParaRPr lang="en-US" dirty="0"/>
          </a:p>
        </p:txBody>
      </p:sp>
      <p:sp>
        <p:nvSpPr>
          <p:cNvPr id="83" name="Text Placeholder 5">
            <a:extLst>
              <a:ext uri="{FF2B5EF4-FFF2-40B4-BE49-F238E27FC236}">
                <a16:creationId xmlns:a16="http://schemas.microsoft.com/office/drawing/2014/main" id="{8BD6A445-13FF-0540-90D3-08B7B06FE508}"/>
              </a:ext>
            </a:extLst>
          </p:cNvPr>
          <p:cNvSpPr>
            <a:spLocks noGrp="1"/>
          </p:cNvSpPr>
          <p:nvPr>
            <p:ph type="body" sz="quarter" idx="183" hasCustomPrompt="1"/>
          </p:nvPr>
        </p:nvSpPr>
        <p:spPr>
          <a:xfrm>
            <a:off x="3443649" y="2830380"/>
            <a:ext cx="964531" cy="964531"/>
          </a:xfrm>
          <a:prstGeom prst="roundRect">
            <a:avLst>
              <a:gd name="adj" fmla="val 5202"/>
            </a:avLst>
          </a:prstGeom>
          <a:ln w="12700">
            <a:solidFill>
              <a:schemeClr val="tx2"/>
            </a:solidFill>
          </a:ln>
        </p:spPr>
        <p:txBody>
          <a:bodyPr lIns="72000" tIns="72000" rIns="72000" bIns="72000" anchor="ctr"/>
          <a:lstStyle>
            <a:lvl1pPr algn="ctr">
              <a:lnSpc>
                <a:spcPct val="100000"/>
              </a:lnSpc>
              <a:defRPr sz="1200" b="1">
                <a:solidFill>
                  <a:schemeClr val="tx2"/>
                </a:solidFill>
              </a:defRPr>
            </a:lvl1pPr>
          </a:lstStyle>
          <a:p>
            <a:pPr lvl="0"/>
            <a:r>
              <a:rPr lang="en-US" dirty="0"/>
              <a:t>Text</a:t>
            </a:r>
          </a:p>
        </p:txBody>
      </p:sp>
      <p:sp>
        <p:nvSpPr>
          <p:cNvPr id="84" name="Text Placeholder 5">
            <a:extLst>
              <a:ext uri="{FF2B5EF4-FFF2-40B4-BE49-F238E27FC236}">
                <a16:creationId xmlns:a16="http://schemas.microsoft.com/office/drawing/2014/main" id="{4B334F42-9559-8446-99FC-FEE8EDECDEA2}"/>
              </a:ext>
            </a:extLst>
          </p:cNvPr>
          <p:cNvSpPr>
            <a:spLocks noGrp="1"/>
          </p:cNvSpPr>
          <p:nvPr>
            <p:ph type="body" sz="quarter" idx="184" hasCustomPrompt="1"/>
          </p:nvPr>
        </p:nvSpPr>
        <p:spPr>
          <a:xfrm>
            <a:off x="3430292" y="1561559"/>
            <a:ext cx="979200" cy="979200"/>
          </a:xfrm>
          <a:prstGeom prst="ellipse">
            <a:avLst/>
          </a:prstGeom>
          <a:solidFill>
            <a:schemeClr val="tx2"/>
          </a:solidFill>
        </p:spPr>
        <p:txBody>
          <a:bodyPr anchor="ctr"/>
          <a:lstStyle>
            <a:lvl1pPr algn="ctr">
              <a:lnSpc>
                <a:spcPct val="100000"/>
              </a:lnSpc>
              <a:defRPr sz="1600" b="1">
                <a:solidFill>
                  <a:schemeClr val="bg1"/>
                </a:solidFill>
              </a:defRPr>
            </a:lvl1pPr>
          </a:lstStyle>
          <a:p>
            <a:pPr lvl="0"/>
            <a:r>
              <a:rPr lang="en-US" dirty="0"/>
              <a:t>Text</a:t>
            </a:r>
          </a:p>
        </p:txBody>
      </p:sp>
      <p:sp>
        <p:nvSpPr>
          <p:cNvPr id="85" name="SmartArt Placeholder 6">
            <a:extLst>
              <a:ext uri="{FF2B5EF4-FFF2-40B4-BE49-F238E27FC236}">
                <a16:creationId xmlns:a16="http://schemas.microsoft.com/office/drawing/2014/main" id="{266217B7-C8DC-C941-A3E6-B1AD1166C9FB}"/>
              </a:ext>
            </a:extLst>
          </p:cNvPr>
          <p:cNvSpPr>
            <a:spLocks noGrp="1"/>
          </p:cNvSpPr>
          <p:nvPr>
            <p:ph type="dgm" sz="quarter" idx="185" hasCustomPrompt="1"/>
          </p:nvPr>
        </p:nvSpPr>
        <p:spPr>
          <a:xfrm flipH="1">
            <a:off x="3908848" y="2511086"/>
            <a:ext cx="25200" cy="307786"/>
          </a:xfrm>
          <a:prstGeom prst="rect">
            <a:avLst/>
          </a:prstGeom>
          <a:solidFill>
            <a:schemeClr val="tx2"/>
          </a:solidFill>
        </p:spPr>
        <p:txBody>
          <a:bodyPr/>
          <a:lstStyle>
            <a:lvl1pPr>
              <a:defRPr sz="600"/>
            </a:lvl1pPr>
          </a:lstStyle>
          <a:p>
            <a:r>
              <a:rPr lang="en-GB" dirty="0"/>
              <a:t>.</a:t>
            </a:r>
            <a:endParaRPr lang="en-US" dirty="0"/>
          </a:p>
        </p:txBody>
      </p:sp>
      <p:sp>
        <p:nvSpPr>
          <p:cNvPr id="86" name="Text Placeholder 5">
            <a:extLst>
              <a:ext uri="{FF2B5EF4-FFF2-40B4-BE49-F238E27FC236}">
                <a16:creationId xmlns:a16="http://schemas.microsoft.com/office/drawing/2014/main" id="{F06CCB69-D32E-1F4A-AD2F-0256A99EA7DE}"/>
              </a:ext>
            </a:extLst>
          </p:cNvPr>
          <p:cNvSpPr>
            <a:spLocks noGrp="1"/>
          </p:cNvSpPr>
          <p:nvPr>
            <p:ph type="body" sz="quarter" idx="186" hasCustomPrompt="1"/>
          </p:nvPr>
        </p:nvSpPr>
        <p:spPr>
          <a:xfrm>
            <a:off x="4821433" y="2826204"/>
            <a:ext cx="964531" cy="964531"/>
          </a:xfrm>
          <a:prstGeom prst="roundRect">
            <a:avLst>
              <a:gd name="adj" fmla="val 5202"/>
            </a:avLst>
          </a:prstGeom>
          <a:ln w="12700">
            <a:solidFill>
              <a:schemeClr val="accent1"/>
            </a:solidFill>
          </a:ln>
        </p:spPr>
        <p:txBody>
          <a:bodyPr lIns="72000" tIns="72000" rIns="72000" bIns="72000" anchor="ctr"/>
          <a:lstStyle>
            <a:lvl1pPr algn="ctr">
              <a:lnSpc>
                <a:spcPct val="100000"/>
              </a:lnSpc>
              <a:defRPr sz="1200" b="1">
                <a:solidFill>
                  <a:schemeClr val="accent1"/>
                </a:solidFill>
              </a:defRPr>
            </a:lvl1pPr>
          </a:lstStyle>
          <a:p>
            <a:pPr lvl="0"/>
            <a:r>
              <a:rPr lang="en-US" dirty="0"/>
              <a:t>Text</a:t>
            </a:r>
          </a:p>
        </p:txBody>
      </p:sp>
      <p:sp>
        <p:nvSpPr>
          <p:cNvPr id="87" name="Text Placeholder 5">
            <a:extLst>
              <a:ext uri="{FF2B5EF4-FFF2-40B4-BE49-F238E27FC236}">
                <a16:creationId xmlns:a16="http://schemas.microsoft.com/office/drawing/2014/main" id="{3A8FEC1B-251D-DF4A-9019-F587DBE07CA7}"/>
              </a:ext>
            </a:extLst>
          </p:cNvPr>
          <p:cNvSpPr>
            <a:spLocks noGrp="1"/>
          </p:cNvSpPr>
          <p:nvPr>
            <p:ph type="body" sz="quarter" idx="187" hasCustomPrompt="1"/>
          </p:nvPr>
        </p:nvSpPr>
        <p:spPr>
          <a:xfrm>
            <a:off x="4808076" y="1557383"/>
            <a:ext cx="979200" cy="979200"/>
          </a:xfrm>
          <a:prstGeom prst="ellipse">
            <a:avLst/>
          </a:prstGeom>
          <a:solidFill>
            <a:schemeClr val="accent1"/>
          </a:solidFill>
        </p:spPr>
        <p:txBody>
          <a:bodyPr anchor="ctr"/>
          <a:lstStyle>
            <a:lvl1pPr algn="ctr">
              <a:lnSpc>
                <a:spcPct val="100000"/>
              </a:lnSpc>
              <a:defRPr sz="1600" b="1">
                <a:solidFill>
                  <a:schemeClr val="bg1"/>
                </a:solidFill>
              </a:defRPr>
            </a:lvl1pPr>
          </a:lstStyle>
          <a:p>
            <a:pPr lvl="0"/>
            <a:r>
              <a:rPr lang="en-US" dirty="0"/>
              <a:t>Text</a:t>
            </a:r>
          </a:p>
        </p:txBody>
      </p:sp>
      <p:sp>
        <p:nvSpPr>
          <p:cNvPr id="88" name="SmartArt Placeholder 6">
            <a:extLst>
              <a:ext uri="{FF2B5EF4-FFF2-40B4-BE49-F238E27FC236}">
                <a16:creationId xmlns:a16="http://schemas.microsoft.com/office/drawing/2014/main" id="{F8154491-493C-B84F-9168-9AB504F449C7}"/>
              </a:ext>
            </a:extLst>
          </p:cNvPr>
          <p:cNvSpPr>
            <a:spLocks noGrp="1"/>
          </p:cNvSpPr>
          <p:nvPr>
            <p:ph type="dgm" sz="quarter" idx="188" hasCustomPrompt="1"/>
          </p:nvPr>
        </p:nvSpPr>
        <p:spPr>
          <a:xfrm flipH="1">
            <a:off x="5286632" y="2506910"/>
            <a:ext cx="25200" cy="307786"/>
          </a:xfrm>
          <a:prstGeom prst="rect">
            <a:avLst/>
          </a:prstGeom>
          <a:solidFill>
            <a:schemeClr val="accent1"/>
          </a:solidFill>
        </p:spPr>
        <p:txBody>
          <a:bodyPr/>
          <a:lstStyle>
            <a:lvl1pPr>
              <a:defRPr sz="600"/>
            </a:lvl1pPr>
          </a:lstStyle>
          <a:p>
            <a:r>
              <a:rPr lang="en-GB" dirty="0"/>
              <a:t>.</a:t>
            </a:r>
            <a:endParaRPr lang="en-US" dirty="0"/>
          </a:p>
        </p:txBody>
      </p:sp>
      <p:sp>
        <p:nvSpPr>
          <p:cNvPr id="89" name="Text Placeholder 5">
            <a:extLst>
              <a:ext uri="{FF2B5EF4-FFF2-40B4-BE49-F238E27FC236}">
                <a16:creationId xmlns:a16="http://schemas.microsoft.com/office/drawing/2014/main" id="{0DEF517F-2A5B-EB4D-953B-DDADF9C5B35B}"/>
              </a:ext>
            </a:extLst>
          </p:cNvPr>
          <p:cNvSpPr>
            <a:spLocks noGrp="1"/>
          </p:cNvSpPr>
          <p:nvPr>
            <p:ph type="body" sz="quarter" idx="189" hasCustomPrompt="1"/>
          </p:nvPr>
        </p:nvSpPr>
        <p:spPr>
          <a:xfrm>
            <a:off x="2098703" y="2826204"/>
            <a:ext cx="964531" cy="964531"/>
          </a:xfrm>
          <a:prstGeom prst="roundRect">
            <a:avLst>
              <a:gd name="adj" fmla="val 5202"/>
            </a:avLst>
          </a:prstGeom>
          <a:ln w="12700">
            <a:solidFill>
              <a:schemeClr val="bg2"/>
            </a:solidFill>
          </a:ln>
        </p:spPr>
        <p:txBody>
          <a:bodyPr lIns="72000" tIns="72000" rIns="72000" bIns="72000" anchor="ctr"/>
          <a:lstStyle>
            <a:lvl1pPr algn="ctr">
              <a:lnSpc>
                <a:spcPct val="100000"/>
              </a:lnSpc>
              <a:defRPr sz="1200" b="1">
                <a:solidFill>
                  <a:schemeClr val="bg2"/>
                </a:solidFill>
              </a:defRPr>
            </a:lvl1pPr>
          </a:lstStyle>
          <a:p>
            <a:pPr lvl="0"/>
            <a:r>
              <a:rPr lang="en-US" dirty="0"/>
              <a:t>Text</a:t>
            </a:r>
          </a:p>
        </p:txBody>
      </p:sp>
      <p:sp>
        <p:nvSpPr>
          <p:cNvPr id="90" name="Text Placeholder 5">
            <a:extLst>
              <a:ext uri="{FF2B5EF4-FFF2-40B4-BE49-F238E27FC236}">
                <a16:creationId xmlns:a16="http://schemas.microsoft.com/office/drawing/2014/main" id="{DC2FA949-FBBA-5142-A9C5-2303764142FE}"/>
              </a:ext>
            </a:extLst>
          </p:cNvPr>
          <p:cNvSpPr>
            <a:spLocks noGrp="1"/>
          </p:cNvSpPr>
          <p:nvPr>
            <p:ph type="body" sz="quarter" idx="190" hasCustomPrompt="1"/>
          </p:nvPr>
        </p:nvSpPr>
        <p:spPr>
          <a:xfrm>
            <a:off x="2085346" y="1557383"/>
            <a:ext cx="979200" cy="979200"/>
          </a:xfrm>
          <a:prstGeom prst="ellipse">
            <a:avLst/>
          </a:prstGeom>
          <a:solidFill>
            <a:schemeClr val="bg2"/>
          </a:solidFill>
        </p:spPr>
        <p:txBody>
          <a:bodyPr anchor="ctr"/>
          <a:lstStyle>
            <a:lvl1pPr algn="ctr">
              <a:lnSpc>
                <a:spcPct val="100000"/>
              </a:lnSpc>
              <a:defRPr sz="1600" b="1">
                <a:solidFill>
                  <a:schemeClr val="bg1"/>
                </a:solidFill>
              </a:defRPr>
            </a:lvl1pPr>
          </a:lstStyle>
          <a:p>
            <a:pPr lvl="0"/>
            <a:r>
              <a:rPr lang="en-US" dirty="0"/>
              <a:t>Text</a:t>
            </a:r>
          </a:p>
        </p:txBody>
      </p:sp>
      <p:sp>
        <p:nvSpPr>
          <p:cNvPr id="91" name="SmartArt Placeholder 6">
            <a:extLst>
              <a:ext uri="{FF2B5EF4-FFF2-40B4-BE49-F238E27FC236}">
                <a16:creationId xmlns:a16="http://schemas.microsoft.com/office/drawing/2014/main" id="{B7C2B411-5DAD-AE4D-BE29-7F937EF38700}"/>
              </a:ext>
            </a:extLst>
          </p:cNvPr>
          <p:cNvSpPr>
            <a:spLocks noGrp="1"/>
          </p:cNvSpPr>
          <p:nvPr>
            <p:ph type="dgm" sz="quarter" idx="191" hasCustomPrompt="1"/>
          </p:nvPr>
        </p:nvSpPr>
        <p:spPr>
          <a:xfrm flipH="1">
            <a:off x="2563902" y="2506910"/>
            <a:ext cx="25200" cy="307786"/>
          </a:xfrm>
          <a:prstGeom prst="rect">
            <a:avLst/>
          </a:prstGeom>
          <a:solidFill>
            <a:schemeClr val="bg2"/>
          </a:solidFill>
        </p:spPr>
        <p:txBody>
          <a:bodyPr/>
          <a:lstStyle>
            <a:lvl1pPr>
              <a:defRPr sz="600"/>
            </a:lvl1pPr>
          </a:lstStyle>
          <a:p>
            <a:r>
              <a:rPr lang="en-GB" dirty="0"/>
              <a:t>.</a:t>
            </a:r>
            <a:endParaRPr lang="en-US" dirty="0"/>
          </a:p>
        </p:txBody>
      </p:sp>
      <p:sp>
        <p:nvSpPr>
          <p:cNvPr id="54" name="Text Placeholder 5">
            <a:extLst>
              <a:ext uri="{FF2B5EF4-FFF2-40B4-BE49-F238E27FC236}">
                <a16:creationId xmlns:a16="http://schemas.microsoft.com/office/drawing/2014/main" id="{5F0146DA-77A8-2D41-8EE9-E2B2F1A3E336}"/>
              </a:ext>
            </a:extLst>
          </p:cNvPr>
          <p:cNvSpPr>
            <a:spLocks noGrp="1"/>
          </p:cNvSpPr>
          <p:nvPr>
            <p:ph type="body" sz="quarter" idx="204" hasCustomPrompt="1"/>
          </p:nvPr>
        </p:nvSpPr>
        <p:spPr>
          <a:xfrm>
            <a:off x="6143235" y="2828918"/>
            <a:ext cx="964531" cy="964531"/>
          </a:xfrm>
          <a:prstGeom prst="roundRect">
            <a:avLst>
              <a:gd name="adj" fmla="val 5202"/>
            </a:avLst>
          </a:prstGeom>
          <a:ln w="12700">
            <a:solidFill>
              <a:schemeClr val="tx1"/>
            </a:solidFill>
          </a:ln>
        </p:spPr>
        <p:txBody>
          <a:bodyPr lIns="72000" tIns="72000" rIns="72000" bIns="72000" anchor="ctr"/>
          <a:lstStyle>
            <a:lvl1pPr algn="ctr">
              <a:lnSpc>
                <a:spcPct val="100000"/>
              </a:lnSpc>
              <a:defRPr sz="1200" b="1">
                <a:solidFill>
                  <a:schemeClr val="tx1"/>
                </a:solidFill>
              </a:defRPr>
            </a:lvl1pPr>
          </a:lstStyle>
          <a:p>
            <a:pPr lvl="0"/>
            <a:r>
              <a:rPr lang="en-US" dirty="0"/>
              <a:t>Text</a:t>
            </a:r>
          </a:p>
        </p:txBody>
      </p:sp>
      <p:sp>
        <p:nvSpPr>
          <p:cNvPr id="55" name="Text Placeholder 5">
            <a:extLst>
              <a:ext uri="{FF2B5EF4-FFF2-40B4-BE49-F238E27FC236}">
                <a16:creationId xmlns:a16="http://schemas.microsoft.com/office/drawing/2014/main" id="{89308FD3-6599-FC45-B115-3F3CD01E94C1}"/>
              </a:ext>
            </a:extLst>
          </p:cNvPr>
          <p:cNvSpPr>
            <a:spLocks noGrp="1"/>
          </p:cNvSpPr>
          <p:nvPr>
            <p:ph type="body" sz="quarter" idx="205" hasCustomPrompt="1"/>
          </p:nvPr>
        </p:nvSpPr>
        <p:spPr>
          <a:xfrm>
            <a:off x="6129878" y="1560097"/>
            <a:ext cx="979200" cy="979200"/>
          </a:xfrm>
          <a:prstGeom prst="ellipse">
            <a:avLst/>
          </a:prstGeom>
          <a:solidFill>
            <a:schemeClr val="tx1"/>
          </a:solidFill>
        </p:spPr>
        <p:txBody>
          <a:bodyPr anchor="ctr"/>
          <a:lstStyle>
            <a:lvl1pPr algn="ctr">
              <a:lnSpc>
                <a:spcPct val="100000"/>
              </a:lnSpc>
              <a:defRPr sz="1600" b="1">
                <a:solidFill>
                  <a:schemeClr val="bg1"/>
                </a:solidFill>
              </a:defRPr>
            </a:lvl1pPr>
          </a:lstStyle>
          <a:p>
            <a:pPr lvl="0"/>
            <a:r>
              <a:rPr lang="en-US" dirty="0"/>
              <a:t>Text</a:t>
            </a:r>
          </a:p>
        </p:txBody>
      </p:sp>
      <p:sp>
        <p:nvSpPr>
          <p:cNvPr id="56" name="SmartArt Placeholder 6">
            <a:extLst>
              <a:ext uri="{FF2B5EF4-FFF2-40B4-BE49-F238E27FC236}">
                <a16:creationId xmlns:a16="http://schemas.microsoft.com/office/drawing/2014/main" id="{7CC9D814-D600-DF48-B9E8-2BE9447E21A5}"/>
              </a:ext>
            </a:extLst>
          </p:cNvPr>
          <p:cNvSpPr>
            <a:spLocks noGrp="1"/>
          </p:cNvSpPr>
          <p:nvPr>
            <p:ph type="dgm" sz="quarter" idx="206" hasCustomPrompt="1"/>
          </p:nvPr>
        </p:nvSpPr>
        <p:spPr>
          <a:xfrm flipH="1">
            <a:off x="6608434" y="2509624"/>
            <a:ext cx="25200" cy="307786"/>
          </a:xfrm>
          <a:prstGeom prst="rect">
            <a:avLst/>
          </a:prstGeom>
          <a:solidFill>
            <a:schemeClr val="tx1"/>
          </a:solidFill>
        </p:spPr>
        <p:txBody>
          <a:bodyPr/>
          <a:lstStyle>
            <a:lvl1pPr>
              <a:defRPr sz="600"/>
            </a:lvl1pPr>
          </a:lstStyle>
          <a:p>
            <a:r>
              <a:rPr lang="en-GB" dirty="0"/>
              <a:t>.</a:t>
            </a:r>
            <a:endParaRPr lang="en-US" dirty="0"/>
          </a:p>
        </p:txBody>
      </p:sp>
      <p:sp>
        <p:nvSpPr>
          <p:cNvPr id="58" name="Text Placeholder 5">
            <a:extLst>
              <a:ext uri="{FF2B5EF4-FFF2-40B4-BE49-F238E27FC236}">
                <a16:creationId xmlns:a16="http://schemas.microsoft.com/office/drawing/2014/main" id="{7C4FE719-395A-0C4C-A35E-0191652917FF}"/>
              </a:ext>
            </a:extLst>
          </p:cNvPr>
          <p:cNvSpPr>
            <a:spLocks noGrp="1"/>
          </p:cNvSpPr>
          <p:nvPr>
            <p:ph type="body" sz="quarter" idx="207" hasCustomPrompt="1"/>
          </p:nvPr>
        </p:nvSpPr>
        <p:spPr>
          <a:xfrm>
            <a:off x="8873005" y="2830380"/>
            <a:ext cx="964531" cy="964531"/>
          </a:xfrm>
          <a:prstGeom prst="roundRect">
            <a:avLst>
              <a:gd name="adj" fmla="val 5202"/>
            </a:avLst>
          </a:prstGeom>
          <a:ln w="12700">
            <a:solidFill>
              <a:schemeClr val="tx2"/>
            </a:solidFill>
          </a:ln>
        </p:spPr>
        <p:txBody>
          <a:bodyPr lIns="72000" tIns="72000" rIns="72000" bIns="72000" anchor="ctr"/>
          <a:lstStyle>
            <a:lvl1pPr algn="ctr">
              <a:lnSpc>
                <a:spcPct val="100000"/>
              </a:lnSpc>
              <a:defRPr sz="1200" b="1">
                <a:solidFill>
                  <a:schemeClr val="tx2"/>
                </a:solidFill>
              </a:defRPr>
            </a:lvl1pPr>
          </a:lstStyle>
          <a:p>
            <a:pPr lvl="0"/>
            <a:r>
              <a:rPr lang="en-US" dirty="0"/>
              <a:t>Text</a:t>
            </a:r>
          </a:p>
        </p:txBody>
      </p:sp>
      <p:sp>
        <p:nvSpPr>
          <p:cNvPr id="59" name="Text Placeholder 5">
            <a:extLst>
              <a:ext uri="{FF2B5EF4-FFF2-40B4-BE49-F238E27FC236}">
                <a16:creationId xmlns:a16="http://schemas.microsoft.com/office/drawing/2014/main" id="{63F97BEE-F8F1-C94D-9477-2E208E8E047F}"/>
              </a:ext>
            </a:extLst>
          </p:cNvPr>
          <p:cNvSpPr>
            <a:spLocks noGrp="1"/>
          </p:cNvSpPr>
          <p:nvPr>
            <p:ph type="body" sz="quarter" idx="208" hasCustomPrompt="1"/>
          </p:nvPr>
        </p:nvSpPr>
        <p:spPr>
          <a:xfrm>
            <a:off x="8859648" y="1561559"/>
            <a:ext cx="979200" cy="979200"/>
          </a:xfrm>
          <a:prstGeom prst="ellipse">
            <a:avLst/>
          </a:prstGeom>
          <a:solidFill>
            <a:schemeClr val="tx2"/>
          </a:solidFill>
        </p:spPr>
        <p:txBody>
          <a:bodyPr anchor="ctr"/>
          <a:lstStyle>
            <a:lvl1pPr algn="ctr">
              <a:lnSpc>
                <a:spcPct val="100000"/>
              </a:lnSpc>
              <a:defRPr sz="1600" b="1">
                <a:solidFill>
                  <a:schemeClr val="bg1"/>
                </a:solidFill>
              </a:defRPr>
            </a:lvl1pPr>
          </a:lstStyle>
          <a:p>
            <a:pPr lvl="0"/>
            <a:r>
              <a:rPr lang="en-US" dirty="0"/>
              <a:t>Text</a:t>
            </a:r>
          </a:p>
        </p:txBody>
      </p:sp>
      <p:sp>
        <p:nvSpPr>
          <p:cNvPr id="60" name="SmartArt Placeholder 6">
            <a:extLst>
              <a:ext uri="{FF2B5EF4-FFF2-40B4-BE49-F238E27FC236}">
                <a16:creationId xmlns:a16="http://schemas.microsoft.com/office/drawing/2014/main" id="{87418F39-450F-2F46-B6A4-B4033E182BDB}"/>
              </a:ext>
            </a:extLst>
          </p:cNvPr>
          <p:cNvSpPr>
            <a:spLocks noGrp="1"/>
          </p:cNvSpPr>
          <p:nvPr>
            <p:ph type="dgm" sz="quarter" idx="209" hasCustomPrompt="1"/>
          </p:nvPr>
        </p:nvSpPr>
        <p:spPr>
          <a:xfrm flipH="1">
            <a:off x="9338204" y="2511086"/>
            <a:ext cx="25200" cy="307786"/>
          </a:xfrm>
          <a:prstGeom prst="rect">
            <a:avLst/>
          </a:prstGeom>
          <a:solidFill>
            <a:schemeClr val="tx2"/>
          </a:solidFill>
        </p:spPr>
        <p:txBody>
          <a:bodyPr/>
          <a:lstStyle>
            <a:lvl1pPr>
              <a:defRPr sz="600"/>
            </a:lvl1pPr>
          </a:lstStyle>
          <a:p>
            <a:r>
              <a:rPr lang="en-GB" dirty="0"/>
              <a:t>.</a:t>
            </a:r>
            <a:endParaRPr lang="en-US" dirty="0"/>
          </a:p>
        </p:txBody>
      </p:sp>
      <p:sp>
        <p:nvSpPr>
          <p:cNvPr id="61" name="Text Placeholder 5">
            <a:extLst>
              <a:ext uri="{FF2B5EF4-FFF2-40B4-BE49-F238E27FC236}">
                <a16:creationId xmlns:a16="http://schemas.microsoft.com/office/drawing/2014/main" id="{088D9765-C95B-9742-8605-4DF75CEDAA8C}"/>
              </a:ext>
            </a:extLst>
          </p:cNvPr>
          <p:cNvSpPr>
            <a:spLocks noGrp="1"/>
          </p:cNvSpPr>
          <p:nvPr>
            <p:ph type="body" sz="quarter" idx="210" hasCustomPrompt="1"/>
          </p:nvPr>
        </p:nvSpPr>
        <p:spPr>
          <a:xfrm>
            <a:off x="10250789" y="2826204"/>
            <a:ext cx="964531" cy="964531"/>
          </a:xfrm>
          <a:prstGeom prst="roundRect">
            <a:avLst>
              <a:gd name="adj" fmla="val 5202"/>
            </a:avLst>
          </a:prstGeom>
          <a:ln w="12700">
            <a:solidFill>
              <a:schemeClr val="accent1"/>
            </a:solidFill>
          </a:ln>
        </p:spPr>
        <p:txBody>
          <a:bodyPr lIns="72000" tIns="72000" rIns="72000" bIns="72000" anchor="ctr"/>
          <a:lstStyle>
            <a:lvl1pPr algn="ctr">
              <a:lnSpc>
                <a:spcPct val="100000"/>
              </a:lnSpc>
              <a:defRPr sz="1200" b="1">
                <a:solidFill>
                  <a:schemeClr val="accent1"/>
                </a:solidFill>
              </a:defRPr>
            </a:lvl1pPr>
          </a:lstStyle>
          <a:p>
            <a:pPr lvl="0"/>
            <a:r>
              <a:rPr lang="en-US" dirty="0"/>
              <a:t>Text</a:t>
            </a:r>
          </a:p>
        </p:txBody>
      </p:sp>
      <p:sp>
        <p:nvSpPr>
          <p:cNvPr id="62" name="Text Placeholder 5">
            <a:extLst>
              <a:ext uri="{FF2B5EF4-FFF2-40B4-BE49-F238E27FC236}">
                <a16:creationId xmlns:a16="http://schemas.microsoft.com/office/drawing/2014/main" id="{6A121172-02C9-CA46-B9BC-9C3AAC21EEE4}"/>
              </a:ext>
            </a:extLst>
          </p:cNvPr>
          <p:cNvSpPr>
            <a:spLocks noGrp="1"/>
          </p:cNvSpPr>
          <p:nvPr>
            <p:ph type="body" sz="quarter" idx="211" hasCustomPrompt="1"/>
          </p:nvPr>
        </p:nvSpPr>
        <p:spPr>
          <a:xfrm>
            <a:off x="10237432" y="1557383"/>
            <a:ext cx="979200" cy="979200"/>
          </a:xfrm>
          <a:prstGeom prst="ellipse">
            <a:avLst/>
          </a:prstGeom>
          <a:solidFill>
            <a:schemeClr val="accent1"/>
          </a:solidFill>
        </p:spPr>
        <p:txBody>
          <a:bodyPr anchor="ctr"/>
          <a:lstStyle>
            <a:lvl1pPr algn="ctr">
              <a:lnSpc>
                <a:spcPct val="100000"/>
              </a:lnSpc>
              <a:defRPr sz="1600" b="1">
                <a:solidFill>
                  <a:schemeClr val="bg1"/>
                </a:solidFill>
              </a:defRPr>
            </a:lvl1pPr>
          </a:lstStyle>
          <a:p>
            <a:pPr lvl="0"/>
            <a:r>
              <a:rPr lang="en-US" dirty="0"/>
              <a:t>Text</a:t>
            </a:r>
          </a:p>
        </p:txBody>
      </p:sp>
      <p:sp>
        <p:nvSpPr>
          <p:cNvPr id="63" name="SmartArt Placeholder 6">
            <a:extLst>
              <a:ext uri="{FF2B5EF4-FFF2-40B4-BE49-F238E27FC236}">
                <a16:creationId xmlns:a16="http://schemas.microsoft.com/office/drawing/2014/main" id="{3099FF4B-CBBB-E341-8845-73C2886CD21A}"/>
              </a:ext>
            </a:extLst>
          </p:cNvPr>
          <p:cNvSpPr>
            <a:spLocks noGrp="1"/>
          </p:cNvSpPr>
          <p:nvPr>
            <p:ph type="dgm" sz="quarter" idx="212" hasCustomPrompt="1"/>
          </p:nvPr>
        </p:nvSpPr>
        <p:spPr>
          <a:xfrm flipH="1">
            <a:off x="10715988" y="2506910"/>
            <a:ext cx="25200" cy="307786"/>
          </a:xfrm>
          <a:prstGeom prst="rect">
            <a:avLst/>
          </a:prstGeom>
          <a:solidFill>
            <a:schemeClr val="accent1"/>
          </a:solidFill>
        </p:spPr>
        <p:txBody>
          <a:bodyPr/>
          <a:lstStyle>
            <a:lvl1pPr>
              <a:defRPr sz="600"/>
            </a:lvl1pPr>
          </a:lstStyle>
          <a:p>
            <a:r>
              <a:rPr lang="en-GB" dirty="0"/>
              <a:t>.</a:t>
            </a:r>
            <a:endParaRPr lang="en-US" dirty="0"/>
          </a:p>
        </p:txBody>
      </p:sp>
      <p:sp>
        <p:nvSpPr>
          <p:cNvPr id="64" name="Text Placeholder 5">
            <a:extLst>
              <a:ext uri="{FF2B5EF4-FFF2-40B4-BE49-F238E27FC236}">
                <a16:creationId xmlns:a16="http://schemas.microsoft.com/office/drawing/2014/main" id="{33AE94E9-FC1B-5A4C-B562-4280A649E413}"/>
              </a:ext>
            </a:extLst>
          </p:cNvPr>
          <p:cNvSpPr>
            <a:spLocks noGrp="1"/>
          </p:cNvSpPr>
          <p:nvPr>
            <p:ph type="body" sz="quarter" idx="213" hasCustomPrompt="1"/>
          </p:nvPr>
        </p:nvSpPr>
        <p:spPr>
          <a:xfrm>
            <a:off x="7528059" y="2826204"/>
            <a:ext cx="964531" cy="964531"/>
          </a:xfrm>
          <a:prstGeom prst="roundRect">
            <a:avLst>
              <a:gd name="adj" fmla="val 5202"/>
            </a:avLst>
          </a:prstGeom>
          <a:ln w="12700">
            <a:solidFill>
              <a:schemeClr val="bg2"/>
            </a:solidFill>
          </a:ln>
        </p:spPr>
        <p:txBody>
          <a:bodyPr lIns="72000" tIns="72000" rIns="72000" bIns="72000" anchor="ctr"/>
          <a:lstStyle>
            <a:lvl1pPr algn="ctr">
              <a:lnSpc>
                <a:spcPct val="100000"/>
              </a:lnSpc>
              <a:defRPr sz="1200" b="1">
                <a:solidFill>
                  <a:schemeClr val="bg2"/>
                </a:solidFill>
              </a:defRPr>
            </a:lvl1pPr>
          </a:lstStyle>
          <a:p>
            <a:pPr lvl="0"/>
            <a:r>
              <a:rPr lang="en-US" dirty="0"/>
              <a:t>Text</a:t>
            </a:r>
          </a:p>
        </p:txBody>
      </p:sp>
      <p:sp>
        <p:nvSpPr>
          <p:cNvPr id="65" name="Text Placeholder 5">
            <a:extLst>
              <a:ext uri="{FF2B5EF4-FFF2-40B4-BE49-F238E27FC236}">
                <a16:creationId xmlns:a16="http://schemas.microsoft.com/office/drawing/2014/main" id="{56B698C3-3CAE-F64F-87CF-1CA2E4C11A9B}"/>
              </a:ext>
            </a:extLst>
          </p:cNvPr>
          <p:cNvSpPr>
            <a:spLocks noGrp="1"/>
          </p:cNvSpPr>
          <p:nvPr>
            <p:ph type="body" sz="quarter" idx="214" hasCustomPrompt="1"/>
          </p:nvPr>
        </p:nvSpPr>
        <p:spPr>
          <a:xfrm>
            <a:off x="7514702" y="1557383"/>
            <a:ext cx="979200" cy="979200"/>
          </a:xfrm>
          <a:prstGeom prst="ellipse">
            <a:avLst/>
          </a:prstGeom>
          <a:solidFill>
            <a:schemeClr val="bg2"/>
          </a:solidFill>
        </p:spPr>
        <p:txBody>
          <a:bodyPr anchor="ctr"/>
          <a:lstStyle>
            <a:lvl1pPr algn="ctr">
              <a:lnSpc>
                <a:spcPct val="100000"/>
              </a:lnSpc>
              <a:defRPr sz="1600" b="1">
                <a:solidFill>
                  <a:schemeClr val="bg1"/>
                </a:solidFill>
              </a:defRPr>
            </a:lvl1pPr>
          </a:lstStyle>
          <a:p>
            <a:pPr lvl="0"/>
            <a:r>
              <a:rPr lang="en-US" dirty="0"/>
              <a:t>Text</a:t>
            </a:r>
          </a:p>
        </p:txBody>
      </p:sp>
      <p:sp>
        <p:nvSpPr>
          <p:cNvPr id="66" name="SmartArt Placeholder 6">
            <a:extLst>
              <a:ext uri="{FF2B5EF4-FFF2-40B4-BE49-F238E27FC236}">
                <a16:creationId xmlns:a16="http://schemas.microsoft.com/office/drawing/2014/main" id="{E3978FDA-F516-7D46-8CEC-B7D1C24E8CF6}"/>
              </a:ext>
            </a:extLst>
          </p:cNvPr>
          <p:cNvSpPr>
            <a:spLocks noGrp="1"/>
          </p:cNvSpPr>
          <p:nvPr>
            <p:ph type="dgm" sz="quarter" idx="215" hasCustomPrompt="1"/>
          </p:nvPr>
        </p:nvSpPr>
        <p:spPr>
          <a:xfrm flipH="1">
            <a:off x="7993258" y="2506910"/>
            <a:ext cx="25200" cy="307786"/>
          </a:xfrm>
          <a:prstGeom prst="rect">
            <a:avLst/>
          </a:prstGeom>
          <a:solidFill>
            <a:schemeClr val="bg2"/>
          </a:solidFill>
        </p:spPr>
        <p:txBody>
          <a:bodyPr/>
          <a:lstStyle>
            <a:lvl1pPr>
              <a:defRPr sz="600"/>
            </a:lvl1pPr>
          </a:lstStyle>
          <a:p>
            <a:r>
              <a:rPr lang="en-GB" dirty="0"/>
              <a:t>.</a:t>
            </a:r>
            <a:endParaRPr lang="en-US" dirty="0"/>
          </a:p>
        </p:txBody>
      </p:sp>
      <p:sp>
        <p:nvSpPr>
          <p:cNvPr id="67" name="Text Placeholder 5">
            <a:extLst>
              <a:ext uri="{FF2B5EF4-FFF2-40B4-BE49-F238E27FC236}">
                <a16:creationId xmlns:a16="http://schemas.microsoft.com/office/drawing/2014/main" id="{7319C807-75A6-8E43-BB17-16F3CE65F015}"/>
              </a:ext>
            </a:extLst>
          </p:cNvPr>
          <p:cNvSpPr>
            <a:spLocks noGrp="1"/>
          </p:cNvSpPr>
          <p:nvPr>
            <p:ph type="body" sz="quarter" idx="216" hasCustomPrompt="1"/>
          </p:nvPr>
        </p:nvSpPr>
        <p:spPr>
          <a:xfrm>
            <a:off x="6143235" y="5281671"/>
            <a:ext cx="964531" cy="964531"/>
          </a:xfrm>
          <a:prstGeom prst="roundRect">
            <a:avLst>
              <a:gd name="adj" fmla="val 5202"/>
            </a:avLst>
          </a:prstGeom>
          <a:ln w="12700">
            <a:solidFill>
              <a:schemeClr val="tx1"/>
            </a:solidFill>
          </a:ln>
        </p:spPr>
        <p:txBody>
          <a:bodyPr lIns="72000" tIns="72000" rIns="72000" bIns="72000" anchor="ctr"/>
          <a:lstStyle>
            <a:lvl1pPr algn="ctr">
              <a:lnSpc>
                <a:spcPct val="100000"/>
              </a:lnSpc>
              <a:defRPr sz="1200" b="1">
                <a:solidFill>
                  <a:schemeClr val="tx1"/>
                </a:solidFill>
              </a:defRPr>
            </a:lvl1pPr>
          </a:lstStyle>
          <a:p>
            <a:pPr lvl="0"/>
            <a:r>
              <a:rPr lang="en-US" dirty="0"/>
              <a:t>Text</a:t>
            </a:r>
          </a:p>
        </p:txBody>
      </p:sp>
      <p:sp>
        <p:nvSpPr>
          <p:cNvPr id="104" name="Text Placeholder 5">
            <a:extLst>
              <a:ext uri="{FF2B5EF4-FFF2-40B4-BE49-F238E27FC236}">
                <a16:creationId xmlns:a16="http://schemas.microsoft.com/office/drawing/2014/main" id="{0F3ED34E-B610-1D40-BA37-37C5B51F2251}"/>
              </a:ext>
            </a:extLst>
          </p:cNvPr>
          <p:cNvSpPr>
            <a:spLocks noGrp="1"/>
          </p:cNvSpPr>
          <p:nvPr>
            <p:ph type="body" sz="quarter" idx="217" hasCustomPrompt="1"/>
          </p:nvPr>
        </p:nvSpPr>
        <p:spPr>
          <a:xfrm>
            <a:off x="6129878" y="4012850"/>
            <a:ext cx="979200" cy="979200"/>
          </a:xfrm>
          <a:prstGeom prst="ellipse">
            <a:avLst/>
          </a:prstGeom>
          <a:solidFill>
            <a:schemeClr val="tx1"/>
          </a:solidFill>
        </p:spPr>
        <p:txBody>
          <a:bodyPr anchor="ctr"/>
          <a:lstStyle>
            <a:lvl1pPr algn="ctr">
              <a:lnSpc>
                <a:spcPct val="100000"/>
              </a:lnSpc>
              <a:defRPr sz="1600" b="1">
                <a:solidFill>
                  <a:schemeClr val="bg1"/>
                </a:solidFill>
              </a:defRPr>
            </a:lvl1pPr>
          </a:lstStyle>
          <a:p>
            <a:pPr lvl="0"/>
            <a:r>
              <a:rPr lang="en-US" dirty="0"/>
              <a:t>Text</a:t>
            </a:r>
          </a:p>
        </p:txBody>
      </p:sp>
      <p:sp>
        <p:nvSpPr>
          <p:cNvPr id="105" name="SmartArt Placeholder 6">
            <a:extLst>
              <a:ext uri="{FF2B5EF4-FFF2-40B4-BE49-F238E27FC236}">
                <a16:creationId xmlns:a16="http://schemas.microsoft.com/office/drawing/2014/main" id="{320CF9C1-F289-044D-97F8-083AEF1E99B4}"/>
              </a:ext>
            </a:extLst>
          </p:cNvPr>
          <p:cNvSpPr>
            <a:spLocks noGrp="1"/>
          </p:cNvSpPr>
          <p:nvPr>
            <p:ph type="dgm" sz="quarter" idx="218" hasCustomPrompt="1"/>
          </p:nvPr>
        </p:nvSpPr>
        <p:spPr>
          <a:xfrm flipH="1">
            <a:off x="6608434" y="4962377"/>
            <a:ext cx="25200" cy="307786"/>
          </a:xfrm>
          <a:prstGeom prst="rect">
            <a:avLst/>
          </a:prstGeom>
          <a:solidFill>
            <a:schemeClr val="tx1"/>
          </a:solidFill>
        </p:spPr>
        <p:txBody>
          <a:bodyPr/>
          <a:lstStyle>
            <a:lvl1pPr>
              <a:lnSpc>
                <a:spcPct val="100000"/>
              </a:lnSpc>
              <a:defRPr sz="600"/>
            </a:lvl1pPr>
          </a:lstStyle>
          <a:p>
            <a:r>
              <a:rPr lang="en-GB" dirty="0"/>
              <a:t>.</a:t>
            </a:r>
            <a:endParaRPr lang="en-US" dirty="0"/>
          </a:p>
        </p:txBody>
      </p:sp>
      <p:sp>
        <p:nvSpPr>
          <p:cNvPr id="106" name="Text Placeholder 5">
            <a:extLst>
              <a:ext uri="{FF2B5EF4-FFF2-40B4-BE49-F238E27FC236}">
                <a16:creationId xmlns:a16="http://schemas.microsoft.com/office/drawing/2014/main" id="{876BF7B3-707C-5240-A4B7-9C33E29C058E}"/>
              </a:ext>
            </a:extLst>
          </p:cNvPr>
          <p:cNvSpPr>
            <a:spLocks noGrp="1"/>
          </p:cNvSpPr>
          <p:nvPr>
            <p:ph type="body" sz="quarter" idx="219" hasCustomPrompt="1"/>
          </p:nvPr>
        </p:nvSpPr>
        <p:spPr>
          <a:xfrm>
            <a:off x="8873005" y="5283133"/>
            <a:ext cx="964531" cy="964531"/>
          </a:xfrm>
          <a:prstGeom prst="roundRect">
            <a:avLst>
              <a:gd name="adj" fmla="val 5202"/>
            </a:avLst>
          </a:prstGeom>
          <a:ln w="12700">
            <a:solidFill>
              <a:schemeClr val="tx2"/>
            </a:solidFill>
          </a:ln>
        </p:spPr>
        <p:txBody>
          <a:bodyPr lIns="72000" tIns="72000" rIns="72000" bIns="72000" anchor="ctr"/>
          <a:lstStyle>
            <a:lvl1pPr algn="ctr">
              <a:lnSpc>
                <a:spcPct val="100000"/>
              </a:lnSpc>
              <a:defRPr sz="1200" b="1">
                <a:solidFill>
                  <a:schemeClr val="tx2"/>
                </a:solidFill>
              </a:defRPr>
            </a:lvl1pPr>
          </a:lstStyle>
          <a:p>
            <a:pPr lvl="0"/>
            <a:r>
              <a:rPr lang="en-US" dirty="0"/>
              <a:t>Text</a:t>
            </a:r>
          </a:p>
        </p:txBody>
      </p:sp>
      <p:sp>
        <p:nvSpPr>
          <p:cNvPr id="107" name="Text Placeholder 5">
            <a:extLst>
              <a:ext uri="{FF2B5EF4-FFF2-40B4-BE49-F238E27FC236}">
                <a16:creationId xmlns:a16="http://schemas.microsoft.com/office/drawing/2014/main" id="{77B033C6-F68F-4D4B-9919-7F2125B29EEC}"/>
              </a:ext>
            </a:extLst>
          </p:cNvPr>
          <p:cNvSpPr>
            <a:spLocks noGrp="1"/>
          </p:cNvSpPr>
          <p:nvPr>
            <p:ph type="body" sz="quarter" idx="220" hasCustomPrompt="1"/>
          </p:nvPr>
        </p:nvSpPr>
        <p:spPr>
          <a:xfrm>
            <a:off x="8859648" y="4014312"/>
            <a:ext cx="979200" cy="979200"/>
          </a:xfrm>
          <a:prstGeom prst="ellipse">
            <a:avLst/>
          </a:prstGeom>
          <a:solidFill>
            <a:schemeClr val="tx2"/>
          </a:solidFill>
        </p:spPr>
        <p:txBody>
          <a:bodyPr anchor="ctr"/>
          <a:lstStyle>
            <a:lvl1pPr algn="ctr">
              <a:lnSpc>
                <a:spcPct val="100000"/>
              </a:lnSpc>
              <a:defRPr sz="1600" b="1">
                <a:solidFill>
                  <a:schemeClr val="bg1"/>
                </a:solidFill>
              </a:defRPr>
            </a:lvl1pPr>
          </a:lstStyle>
          <a:p>
            <a:pPr lvl="0"/>
            <a:r>
              <a:rPr lang="en-US" dirty="0"/>
              <a:t>Text</a:t>
            </a:r>
          </a:p>
        </p:txBody>
      </p:sp>
      <p:sp>
        <p:nvSpPr>
          <p:cNvPr id="108" name="SmartArt Placeholder 6">
            <a:extLst>
              <a:ext uri="{FF2B5EF4-FFF2-40B4-BE49-F238E27FC236}">
                <a16:creationId xmlns:a16="http://schemas.microsoft.com/office/drawing/2014/main" id="{4163ED3C-1BD1-3C40-AD3E-D9FFB3B98182}"/>
              </a:ext>
            </a:extLst>
          </p:cNvPr>
          <p:cNvSpPr>
            <a:spLocks noGrp="1"/>
          </p:cNvSpPr>
          <p:nvPr>
            <p:ph type="dgm" sz="quarter" idx="221" hasCustomPrompt="1"/>
          </p:nvPr>
        </p:nvSpPr>
        <p:spPr>
          <a:xfrm flipH="1">
            <a:off x="9338204" y="4963839"/>
            <a:ext cx="25200" cy="307786"/>
          </a:xfrm>
          <a:prstGeom prst="rect">
            <a:avLst/>
          </a:prstGeom>
          <a:solidFill>
            <a:schemeClr val="tx2"/>
          </a:solidFill>
        </p:spPr>
        <p:txBody>
          <a:bodyPr/>
          <a:lstStyle>
            <a:lvl1pPr>
              <a:lnSpc>
                <a:spcPct val="100000"/>
              </a:lnSpc>
              <a:defRPr sz="600"/>
            </a:lvl1pPr>
          </a:lstStyle>
          <a:p>
            <a:r>
              <a:rPr lang="en-GB" dirty="0"/>
              <a:t>.</a:t>
            </a:r>
            <a:endParaRPr lang="en-US" dirty="0"/>
          </a:p>
        </p:txBody>
      </p:sp>
      <p:sp>
        <p:nvSpPr>
          <p:cNvPr id="109" name="Text Placeholder 5">
            <a:extLst>
              <a:ext uri="{FF2B5EF4-FFF2-40B4-BE49-F238E27FC236}">
                <a16:creationId xmlns:a16="http://schemas.microsoft.com/office/drawing/2014/main" id="{376E33A7-05F9-1A49-A21C-6ACE8B4BDE3D}"/>
              </a:ext>
            </a:extLst>
          </p:cNvPr>
          <p:cNvSpPr>
            <a:spLocks noGrp="1"/>
          </p:cNvSpPr>
          <p:nvPr>
            <p:ph type="body" sz="quarter" idx="222" hasCustomPrompt="1"/>
          </p:nvPr>
        </p:nvSpPr>
        <p:spPr>
          <a:xfrm>
            <a:off x="10250789" y="5278957"/>
            <a:ext cx="964531" cy="964531"/>
          </a:xfrm>
          <a:prstGeom prst="roundRect">
            <a:avLst>
              <a:gd name="adj" fmla="val 5202"/>
            </a:avLst>
          </a:prstGeom>
          <a:ln w="12700">
            <a:solidFill>
              <a:schemeClr val="accent1"/>
            </a:solidFill>
          </a:ln>
        </p:spPr>
        <p:txBody>
          <a:bodyPr lIns="72000" tIns="72000" rIns="72000" bIns="72000" anchor="ctr"/>
          <a:lstStyle>
            <a:lvl1pPr algn="ctr">
              <a:lnSpc>
                <a:spcPct val="100000"/>
              </a:lnSpc>
              <a:defRPr sz="1200" b="1">
                <a:solidFill>
                  <a:schemeClr val="accent1"/>
                </a:solidFill>
              </a:defRPr>
            </a:lvl1pPr>
          </a:lstStyle>
          <a:p>
            <a:pPr lvl="0"/>
            <a:r>
              <a:rPr lang="en-US" dirty="0"/>
              <a:t>Text</a:t>
            </a:r>
          </a:p>
        </p:txBody>
      </p:sp>
      <p:sp>
        <p:nvSpPr>
          <p:cNvPr id="110" name="Text Placeholder 5">
            <a:extLst>
              <a:ext uri="{FF2B5EF4-FFF2-40B4-BE49-F238E27FC236}">
                <a16:creationId xmlns:a16="http://schemas.microsoft.com/office/drawing/2014/main" id="{E604B13F-A18E-6547-B288-9C923C1BF1D2}"/>
              </a:ext>
            </a:extLst>
          </p:cNvPr>
          <p:cNvSpPr>
            <a:spLocks noGrp="1"/>
          </p:cNvSpPr>
          <p:nvPr>
            <p:ph type="body" sz="quarter" idx="223" hasCustomPrompt="1"/>
          </p:nvPr>
        </p:nvSpPr>
        <p:spPr>
          <a:xfrm>
            <a:off x="10237432" y="4010136"/>
            <a:ext cx="979200" cy="979200"/>
          </a:xfrm>
          <a:prstGeom prst="ellipse">
            <a:avLst/>
          </a:prstGeom>
          <a:solidFill>
            <a:schemeClr val="accent1"/>
          </a:solidFill>
        </p:spPr>
        <p:txBody>
          <a:bodyPr anchor="ctr"/>
          <a:lstStyle>
            <a:lvl1pPr algn="ctr">
              <a:lnSpc>
                <a:spcPct val="100000"/>
              </a:lnSpc>
              <a:defRPr sz="1600" b="1">
                <a:solidFill>
                  <a:schemeClr val="bg1"/>
                </a:solidFill>
              </a:defRPr>
            </a:lvl1pPr>
          </a:lstStyle>
          <a:p>
            <a:pPr lvl="0"/>
            <a:r>
              <a:rPr lang="en-US" dirty="0"/>
              <a:t>Text</a:t>
            </a:r>
          </a:p>
        </p:txBody>
      </p:sp>
      <p:sp>
        <p:nvSpPr>
          <p:cNvPr id="111" name="SmartArt Placeholder 6">
            <a:extLst>
              <a:ext uri="{FF2B5EF4-FFF2-40B4-BE49-F238E27FC236}">
                <a16:creationId xmlns:a16="http://schemas.microsoft.com/office/drawing/2014/main" id="{8CAA2D9A-0EDE-0F4B-8711-D39F1D7685D2}"/>
              </a:ext>
            </a:extLst>
          </p:cNvPr>
          <p:cNvSpPr>
            <a:spLocks noGrp="1"/>
          </p:cNvSpPr>
          <p:nvPr>
            <p:ph type="dgm" sz="quarter" idx="224" hasCustomPrompt="1"/>
          </p:nvPr>
        </p:nvSpPr>
        <p:spPr>
          <a:xfrm flipH="1">
            <a:off x="10715988" y="4959663"/>
            <a:ext cx="25200" cy="307786"/>
          </a:xfrm>
          <a:prstGeom prst="rect">
            <a:avLst/>
          </a:prstGeom>
          <a:solidFill>
            <a:schemeClr val="accent1"/>
          </a:solidFill>
        </p:spPr>
        <p:txBody>
          <a:bodyPr/>
          <a:lstStyle>
            <a:lvl1pPr>
              <a:lnSpc>
                <a:spcPct val="100000"/>
              </a:lnSpc>
              <a:defRPr sz="600"/>
            </a:lvl1pPr>
          </a:lstStyle>
          <a:p>
            <a:r>
              <a:rPr lang="en-GB" dirty="0"/>
              <a:t>.</a:t>
            </a:r>
            <a:endParaRPr lang="en-US" dirty="0"/>
          </a:p>
        </p:txBody>
      </p:sp>
      <p:sp>
        <p:nvSpPr>
          <p:cNvPr id="112" name="Text Placeholder 5">
            <a:extLst>
              <a:ext uri="{FF2B5EF4-FFF2-40B4-BE49-F238E27FC236}">
                <a16:creationId xmlns:a16="http://schemas.microsoft.com/office/drawing/2014/main" id="{CB126D37-9888-CF4F-A0DB-397E95C46A70}"/>
              </a:ext>
            </a:extLst>
          </p:cNvPr>
          <p:cNvSpPr>
            <a:spLocks noGrp="1"/>
          </p:cNvSpPr>
          <p:nvPr>
            <p:ph type="body" sz="quarter" idx="225" hasCustomPrompt="1"/>
          </p:nvPr>
        </p:nvSpPr>
        <p:spPr>
          <a:xfrm>
            <a:off x="7528059" y="5278957"/>
            <a:ext cx="964531" cy="964531"/>
          </a:xfrm>
          <a:prstGeom prst="roundRect">
            <a:avLst>
              <a:gd name="adj" fmla="val 5202"/>
            </a:avLst>
          </a:prstGeom>
          <a:ln w="12700">
            <a:solidFill>
              <a:schemeClr val="bg2"/>
            </a:solidFill>
          </a:ln>
        </p:spPr>
        <p:txBody>
          <a:bodyPr lIns="72000" tIns="72000" rIns="72000" bIns="72000" anchor="ctr"/>
          <a:lstStyle>
            <a:lvl1pPr algn="ctr">
              <a:lnSpc>
                <a:spcPct val="100000"/>
              </a:lnSpc>
              <a:defRPr sz="1200" b="1">
                <a:solidFill>
                  <a:schemeClr val="bg2"/>
                </a:solidFill>
              </a:defRPr>
            </a:lvl1pPr>
          </a:lstStyle>
          <a:p>
            <a:pPr lvl="0"/>
            <a:r>
              <a:rPr lang="en-US" dirty="0"/>
              <a:t>Text</a:t>
            </a:r>
          </a:p>
        </p:txBody>
      </p:sp>
      <p:sp>
        <p:nvSpPr>
          <p:cNvPr id="113" name="Text Placeholder 5">
            <a:extLst>
              <a:ext uri="{FF2B5EF4-FFF2-40B4-BE49-F238E27FC236}">
                <a16:creationId xmlns:a16="http://schemas.microsoft.com/office/drawing/2014/main" id="{90D34AD4-CFEA-E242-BCBB-172E87CD3576}"/>
              </a:ext>
            </a:extLst>
          </p:cNvPr>
          <p:cNvSpPr>
            <a:spLocks noGrp="1"/>
          </p:cNvSpPr>
          <p:nvPr>
            <p:ph type="body" sz="quarter" idx="226" hasCustomPrompt="1"/>
          </p:nvPr>
        </p:nvSpPr>
        <p:spPr>
          <a:xfrm>
            <a:off x="7514702" y="4010136"/>
            <a:ext cx="979200" cy="979200"/>
          </a:xfrm>
          <a:prstGeom prst="ellipse">
            <a:avLst/>
          </a:prstGeom>
          <a:solidFill>
            <a:schemeClr val="bg2"/>
          </a:solidFill>
        </p:spPr>
        <p:txBody>
          <a:bodyPr anchor="ctr"/>
          <a:lstStyle>
            <a:lvl1pPr algn="ctr">
              <a:lnSpc>
                <a:spcPct val="100000"/>
              </a:lnSpc>
              <a:defRPr sz="1600" b="1">
                <a:solidFill>
                  <a:schemeClr val="bg1"/>
                </a:solidFill>
              </a:defRPr>
            </a:lvl1pPr>
          </a:lstStyle>
          <a:p>
            <a:pPr lvl="0"/>
            <a:r>
              <a:rPr lang="en-US" dirty="0"/>
              <a:t>Text</a:t>
            </a:r>
          </a:p>
        </p:txBody>
      </p:sp>
      <p:sp>
        <p:nvSpPr>
          <p:cNvPr id="114" name="SmartArt Placeholder 6">
            <a:extLst>
              <a:ext uri="{FF2B5EF4-FFF2-40B4-BE49-F238E27FC236}">
                <a16:creationId xmlns:a16="http://schemas.microsoft.com/office/drawing/2014/main" id="{F63B2F72-2A3C-2844-9304-6D61EB719B08}"/>
              </a:ext>
            </a:extLst>
          </p:cNvPr>
          <p:cNvSpPr>
            <a:spLocks noGrp="1"/>
          </p:cNvSpPr>
          <p:nvPr>
            <p:ph type="dgm" sz="quarter" idx="227" hasCustomPrompt="1"/>
          </p:nvPr>
        </p:nvSpPr>
        <p:spPr>
          <a:xfrm flipH="1">
            <a:off x="7993258" y="4959663"/>
            <a:ext cx="25200" cy="307786"/>
          </a:xfrm>
          <a:prstGeom prst="rect">
            <a:avLst/>
          </a:prstGeom>
          <a:solidFill>
            <a:schemeClr val="bg2"/>
          </a:solidFill>
        </p:spPr>
        <p:txBody>
          <a:bodyPr/>
          <a:lstStyle>
            <a:lvl1pPr>
              <a:lnSpc>
                <a:spcPct val="100000"/>
              </a:lnSpc>
              <a:defRPr sz="600"/>
            </a:lvl1pPr>
          </a:lstStyle>
          <a:p>
            <a:r>
              <a:rPr lang="en-GB" dirty="0"/>
              <a:t>.</a:t>
            </a:r>
            <a:endParaRPr lang="en-US" dirty="0"/>
          </a:p>
        </p:txBody>
      </p:sp>
      <p:sp>
        <p:nvSpPr>
          <p:cNvPr id="115" name="Text Placeholder 5">
            <a:extLst>
              <a:ext uri="{FF2B5EF4-FFF2-40B4-BE49-F238E27FC236}">
                <a16:creationId xmlns:a16="http://schemas.microsoft.com/office/drawing/2014/main" id="{C57CBB52-3279-7846-A3B6-513D7AF78192}"/>
              </a:ext>
            </a:extLst>
          </p:cNvPr>
          <p:cNvSpPr>
            <a:spLocks noGrp="1"/>
          </p:cNvSpPr>
          <p:nvPr>
            <p:ph type="body" sz="quarter" idx="228" hasCustomPrompt="1"/>
          </p:nvPr>
        </p:nvSpPr>
        <p:spPr>
          <a:xfrm>
            <a:off x="724806" y="5281671"/>
            <a:ext cx="964531" cy="964531"/>
          </a:xfrm>
          <a:prstGeom prst="roundRect">
            <a:avLst>
              <a:gd name="adj" fmla="val 5202"/>
            </a:avLst>
          </a:prstGeom>
          <a:ln w="12700">
            <a:solidFill>
              <a:schemeClr val="tx1"/>
            </a:solidFill>
          </a:ln>
        </p:spPr>
        <p:txBody>
          <a:bodyPr lIns="72000" tIns="72000" rIns="72000" bIns="72000" anchor="ctr"/>
          <a:lstStyle>
            <a:lvl1pPr algn="ctr">
              <a:lnSpc>
                <a:spcPct val="100000"/>
              </a:lnSpc>
              <a:defRPr sz="1200" b="1">
                <a:solidFill>
                  <a:schemeClr val="tx1"/>
                </a:solidFill>
              </a:defRPr>
            </a:lvl1pPr>
          </a:lstStyle>
          <a:p>
            <a:pPr lvl="0"/>
            <a:r>
              <a:rPr lang="en-US" dirty="0"/>
              <a:t>Text</a:t>
            </a:r>
          </a:p>
        </p:txBody>
      </p:sp>
      <p:sp>
        <p:nvSpPr>
          <p:cNvPr id="116" name="Text Placeholder 5">
            <a:extLst>
              <a:ext uri="{FF2B5EF4-FFF2-40B4-BE49-F238E27FC236}">
                <a16:creationId xmlns:a16="http://schemas.microsoft.com/office/drawing/2014/main" id="{5AA66306-FADA-574B-994E-1E535B5E406F}"/>
              </a:ext>
            </a:extLst>
          </p:cNvPr>
          <p:cNvSpPr>
            <a:spLocks noGrp="1"/>
          </p:cNvSpPr>
          <p:nvPr>
            <p:ph type="body" sz="quarter" idx="229" hasCustomPrompt="1"/>
          </p:nvPr>
        </p:nvSpPr>
        <p:spPr>
          <a:xfrm>
            <a:off x="711449" y="4012850"/>
            <a:ext cx="979200" cy="979200"/>
          </a:xfrm>
          <a:prstGeom prst="ellipse">
            <a:avLst/>
          </a:prstGeom>
          <a:solidFill>
            <a:schemeClr val="tx1"/>
          </a:solidFill>
        </p:spPr>
        <p:txBody>
          <a:bodyPr anchor="ctr"/>
          <a:lstStyle>
            <a:lvl1pPr algn="ctr">
              <a:lnSpc>
                <a:spcPct val="100000"/>
              </a:lnSpc>
              <a:defRPr sz="1600" b="1">
                <a:solidFill>
                  <a:schemeClr val="bg1"/>
                </a:solidFill>
              </a:defRPr>
            </a:lvl1pPr>
          </a:lstStyle>
          <a:p>
            <a:pPr lvl="0"/>
            <a:r>
              <a:rPr lang="en-US" dirty="0"/>
              <a:t>Text</a:t>
            </a:r>
          </a:p>
        </p:txBody>
      </p:sp>
      <p:sp>
        <p:nvSpPr>
          <p:cNvPr id="117" name="SmartArt Placeholder 6">
            <a:extLst>
              <a:ext uri="{FF2B5EF4-FFF2-40B4-BE49-F238E27FC236}">
                <a16:creationId xmlns:a16="http://schemas.microsoft.com/office/drawing/2014/main" id="{A1E82512-125A-CB47-873C-0CF1FB9C759C}"/>
              </a:ext>
            </a:extLst>
          </p:cNvPr>
          <p:cNvSpPr>
            <a:spLocks noGrp="1"/>
          </p:cNvSpPr>
          <p:nvPr>
            <p:ph type="dgm" sz="quarter" idx="230" hasCustomPrompt="1"/>
          </p:nvPr>
        </p:nvSpPr>
        <p:spPr>
          <a:xfrm flipH="1">
            <a:off x="1190005" y="4962377"/>
            <a:ext cx="25200" cy="307786"/>
          </a:xfrm>
          <a:prstGeom prst="rect">
            <a:avLst/>
          </a:prstGeom>
          <a:solidFill>
            <a:schemeClr val="tx1"/>
          </a:solidFill>
        </p:spPr>
        <p:txBody>
          <a:bodyPr/>
          <a:lstStyle>
            <a:lvl1pPr>
              <a:lnSpc>
                <a:spcPct val="100000"/>
              </a:lnSpc>
              <a:defRPr sz="600"/>
            </a:lvl1pPr>
          </a:lstStyle>
          <a:p>
            <a:r>
              <a:rPr lang="en-GB" dirty="0"/>
              <a:t>.</a:t>
            </a:r>
            <a:endParaRPr lang="en-US" dirty="0"/>
          </a:p>
        </p:txBody>
      </p:sp>
      <p:sp>
        <p:nvSpPr>
          <p:cNvPr id="118" name="Text Placeholder 5">
            <a:extLst>
              <a:ext uri="{FF2B5EF4-FFF2-40B4-BE49-F238E27FC236}">
                <a16:creationId xmlns:a16="http://schemas.microsoft.com/office/drawing/2014/main" id="{B948028F-E7AE-0547-9A1C-54D73D8CD6E7}"/>
              </a:ext>
            </a:extLst>
          </p:cNvPr>
          <p:cNvSpPr>
            <a:spLocks noGrp="1"/>
          </p:cNvSpPr>
          <p:nvPr>
            <p:ph type="body" sz="quarter" idx="231" hasCustomPrompt="1"/>
          </p:nvPr>
        </p:nvSpPr>
        <p:spPr>
          <a:xfrm>
            <a:off x="3454576" y="5283133"/>
            <a:ext cx="964531" cy="964531"/>
          </a:xfrm>
          <a:prstGeom prst="roundRect">
            <a:avLst>
              <a:gd name="adj" fmla="val 5202"/>
            </a:avLst>
          </a:prstGeom>
          <a:ln w="12700">
            <a:solidFill>
              <a:schemeClr val="tx2"/>
            </a:solidFill>
          </a:ln>
        </p:spPr>
        <p:txBody>
          <a:bodyPr lIns="72000" tIns="72000" rIns="72000" bIns="72000" anchor="ctr"/>
          <a:lstStyle>
            <a:lvl1pPr algn="ctr">
              <a:lnSpc>
                <a:spcPct val="100000"/>
              </a:lnSpc>
              <a:defRPr sz="1200" b="1">
                <a:solidFill>
                  <a:schemeClr val="tx2"/>
                </a:solidFill>
              </a:defRPr>
            </a:lvl1pPr>
          </a:lstStyle>
          <a:p>
            <a:pPr lvl="0"/>
            <a:r>
              <a:rPr lang="en-US" dirty="0"/>
              <a:t>Text</a:t>
            </a:r>
          </a:p>
        </p:txBody>
      </p:sp>
      <p:sp>
        <p:nvSpPr>
          <p:cNvPr id="119" name="Text Placeholder 5">
            <a:extLst>
              <a:ext uri="{FF2B5EF4-FFF2-40B4-BE49-F238E27FC236}">
                <a16:creationId xmlns:a16="http://schemas.microsoft.com/office/drawing/2014/main" id="{BB8406C2-8D5E-2444-8E2D-17E9F9826FF3}"/>
              </a:ext>
            </a:extLst>
          </p:cNvPr>
          <p:cNvSpPr>
            <a:spLocks noGrp="1"/>
          </p:cNvSpPr>
          <p:nvPr>
            <p:ph type="body" sz="quarter" idx="232" hasCustomPrompt="1"/>
          </p:nvPr>
        </p:nvSpPr>
        <p:spPr>
          <a:xfrm>
            <a:off x="3441219" y="4014312"/>
            <a:ext cx="979200" cy="979200"/>
          </a:xfrm>
          <a:prstGeom prst="ellipse">
            <a:avLst/>
          </a:prstGeom>
          <a:solidFill>
            <a:schemeClr val="tx2"/>
          </a:solidFill>
        </p:spPr>
        <p:txBody>
          <a:bodyPr anchor="ctr"/>
          <a:lstStyle>
            <a:lvl1pPr algn="ctr">
              <a:lnSpc>
                <a:spcPct val="100000"/>
              </a:lnSpc>
              <a:defRPr sz="1600" b="1">
                <a:solidFill>
                  <a:schemeClr val="bg1"/>
                </a:solidFill>
              </a:defRPr>
            </a:lvl1pPr>
          </a:lstStyle>
          <a:p>
            <a:pPr lvl="0"/>
            <a:r>
              <a:rPr lang="en-US" dirty="0"/>
              <a:t>Text</a:t>
            </a:r>
          </a:p>
        </p:txBody>
      </p:sp>
      <p:sp>
        <p:nvSpPr>
          <p:cNvPr id="120" name="SmartArt Placeholder 6">
            <a:extLst>
              <a:ext uri="{FF2B5EF4-FFF2-40B4-BE49-F238E27FC236}">
                <a16:creationId xmlns:a16="http://schemas.microsoft.com/office/drawing/2014/main" id="{9126D765-D0BF-1C48-BBB4-36D6EE67BF69}"/>
              </a:ext>
            </a:extLst>
          </p:cNvPr>
          <p:cNvSpPr>
            <a:spLocks noGrp="1"/>
          </p:cNvSpPr>
          <p:nvPr>
            <p:ph type="dgm" sz="quarter" idx="233" hasCustomPrompt="1"/>
          </p:nvPr>
        </p:nvSpPr>
        <p:spPr>
          <a:xfrm flipH="1">
            <a:off x="3919775" y="4963839"/>
            <a:ext cx="25200" cy="307786"/>
          </a:xfrm>
          <a:prstGeom prst="rect">
            <a:avLst/>
          </a:prstGeom>
          <a:solidFill>
            <a:schemeClr val="tx2"/>
          </a:solidFill>
        </p:spPr>
        <p:txBody>
          <a:bodyPr/>
          <a:lstStyle>
            <a:lvl1pPr>
              <a:lnSpc>
                <a:spcPct val="100000"/>
              </a:lnSpc>
              <a:defRPr sz="600"/>
            </a:lvl1pPr>
          </a:lstStyle>
          <a:p>
            <a:r>
              <a:rPr lang="en-GB" dirty="0"/>
              <a:t>.</a:t>
            </a:r>
            <a:endParaRPr lang="en-US" dirty="0"/>
          </a:p>
        </p:txBody>
      </p:sp>
      <p:sp>
        <p:nvSpPr>
          <p:cNvPr id="121" name="Text Placeholder 5">
            <a:extLst>
              <a:ext uri="{FF2B5EF4-FFF2-40B4-BE49-F238E27FC236}">
                <a16:creationId xmlns:a16="http://schemas.microsoft.com/office/drawing/2014/main" id="{361A1914-9FEC-2342-BC1B-B302D2F5523C}"/>
              </a:ext>
            </a:extLst>
          </p:cNvPr>
          <p:cNvSpPr>
            <a:spLocks noGrp="1"/>
          </p:cNvSpPr>
          <p:nvPr>
            <p:ph type="body" sz="quarter" idx="234" hasCustomPrompt="1"/>
          </p:nvPr>
        </p:nvSpPr>
        <p:spPr>
          <a:xfrm>
            <a:off x="4832360" y="5278957"/>
            <a:ext cx="964531" cy="964531"/>
          </a:xfrm>
          <a:prstGeom prst="roundRect">
            <a:avLst>
              <a:gd name="adj" fmla="val 5202"/>
            </a:avLst>
          </a:prstGeom>
          <a:ln w="12700">
            <a:solidFill>
              <a:schemeClr val="accent1"/>
            </a:solidFill>
          </a:ln>
        </p:spPr>
        <p:txBody>
          <a:bodyPr lIns="72000" tIns="72000" rIns="72000" bIns="72000" anchor="ctr"/>
          <a:lstStyle>
            <a:lvl1pPr algn="ctr">
              <a:lnSpc>
                <a:spcPct val="100000"/>
              </a:lnSpc>
              <a:defRPr sz="1200" b="1">
                <a:solidFill>
                  <a:schemeClr val="accent1"/>
                </a:solidFill>
              </a:defRPr>
            </a:lvl1pPr>
          </a:lstStyle>
          <a:p>
            <a:pPr lvl="0"/>
            <a:r>
              <a:rPr lang="en-US" dirty="0"/>
              <a:t>Text</a:t>
            </a:r>
          </a:p>
        </p:txBody>
      </p:sp>
      <p:sp>
        <p:nvSpPr>
          <p:cNvPr id="122" name="Text Placeholder 5">
            <a:extLst>
              <a:ext uri="{FF2B5EF4-FFF2-40B4-BE49-F238E27FC236}">
                <a16:creationId xmlns:a16="http://schemas.microsoft.com/office/drawing/2014/main" id="{335438AA-FCE9-7B49-AEF4-12FE5B7FB0A7}"/>
              </a:ext>
            </a:extLst>
          </p:cNvPr>
          <p:cNvSpPr>
            <a:spLocks noGrp="1"/>
          </p:cNvSpPr>
          <p:nvPr>
            <p:ph type="body" sz="quarter" idx="235" hasCustomPrompt="1"/>
          </p:nvPr>
        </p:nvSpPr>
        <p:spPr>
          <a:xfrm>
            <a:off x="4819003" y="4010136"/>
            <a:ext cx="979200" cy="979200"/>
          </a:xfrm>
          <a:prstGeom prst="ellipse">
            <a:avLst/>
          </a:prstGeom>
          <a:solidFill>
            <a:schemeClr val="accent1"/>
          </a:solidFill>
        </p:spPr>
        <p:txBody>
          <a:bodyPr anchor="ctr"/>
          <a:lstStyle>
            <a:lvl1pPr algn="ctr">
              <a:lnSpc>
                <a:spcPct val="100000"/>
              </a:lnSpc>
              <a:defRPr sz="1600" b="1">
                <a:solidFill>
                  <a:schemeClr val="bg1"/>
                </a:solidFill>
              </a:defRPr>
            </a:lvl1pPr>
          </a:lstStyle>
          <a:p>
            <a:pPr lvl="0"/>
            <a:r>
              <a:rPr lang="en-US" dirty="0"/>
              <a:t>Text</a:t>
            </a:r>
          </a:p>
        </p:txBody>
      </p:sp>
      <p:sp>
        <p:nvSpPr>
          <p:cNvPr id="123" name="SmartArt Placeholder 6">
            <a:extLst>
              <a:ext uri="{FF2B5EF4-FFF2-40B4-BE49-F238E27FC236}">
                <a16:creationId xmlns:a16="http://schemas.microsoft.com/office/drawing/2014/main" id="{E55DFC46-E982-6F49-9E60-FC1A51D09BDA}"/>
              </a:ext>
            </a:extLst>
          </p:cNvPr>
          <p:cNvSpPr>
            <a:spLocks noGrp="1"/>
          </p:cNvSpPr>
          <p:nvPr>
            <p:ph type="dgm" sz="quarter" idx="236" hasCustomPrompt="1"/>
          </p:nvPr>
        </p:nvSpPr>
        <p:spPr>
          <a:xfrm flipH="1">
            <a:off x="5297559" y="4959663"/>
            <a:ext cx="25200" cy="307786"/>
          </a:xfrm>
          <a:prstGeom prst="rect">
            <a:avLst/>
          </a:prstGeom>
          <a:solidFill>
            <a:schemeClr val="accent1"/>
          </a:solidFill>
        </p:spPr>
        <p:txBody>
          <a:bodyPr/>
          <a:lstStyle>
            <a:lvl1pPr>
              <a:lnSpc>
                <a:spcPct val="100000"/>
              </a:lnSpc>
              <a:defRPr sz="600"/>
            </a:lvl1pPr>
          </a:lstStyle>
          <a:p>
            <a:r>
              <a:rPr lang="en-GB" dirty="0"/>
              <a:t>.</a:t>
            </a:r>
            <a:endParaRPr lang="en-US" dirty="0"/>
          </a:p>
        </p:txBody>
      </p:sp>
      <p:sp>
        <p:nvSpPr>
          <p:cNvPr id="124" name="Text Placeholder 5">
            <a:extLst>
              <a:ext uri="{FF2B5EF4-FFF2-40B4-BE49-F238E27FC236}">
                <a16:creationId xmlns:a16="http://schemas.microsoft.com/office/drawing/2014/main" id="{919E792C-5FB1-9D4A-A021-35CDED32C4CE}"/>
              </a:ext>
            </a:extLst>
          </p:cNvPr>
          <p:cNvSpPr>
            <a:spLocks noGrp="1"/>
          </p:cNvSpPr>
          <p:nvPr>
            <p:ph type="body" sz="quarter" idx="237" hasCustomPrompt="1"/>
          </p:nvPr>
        </p:nvSpPr>
        <p:spPr>
          <a:xfrm>
            <a:off x="2109630" y="5278957"/>
            <a:ext cx="964531" cy="964531"/>
          </a:xfrm>
          <a:prstGeom prst="roundRect">
            <a:avLst>
              <a:gd name="adj" fmla="val 5202"/>
            </a:avLst>
          </a:prstGeom>
          <a:ln w="12700">
            <a:solidFill>
              <a:schemeClr val="bg2"/>
            </a:solidFill>
          </a:ln>
        </p:spPr>
        <p:txBody>
          <a:bodyPr lIns="72000" tIns="72000" rIns="72000" bIns="72000" anchor="ctr"/>
          <a:lstStyle>
            <a:lvl1pPr algn="ctr">
              <a:lnSpc>
                <a:spcPct val="100000"/>
              </a:lnSpc>
              <a:defRPr sz="1200" b="1">
                <a:solidFill>
                  <a:schemeClr val="bg2"/>
                </a:solidFill>
              </a:defRPr>
            </a:lvl1pPr>
          </a:lstStyle>
          <a:p>
            <a:pPr lvl="0"/>
            <a:r>
              <a:rPr lang="en-US" dirty="0"/>
              <a:t>Text</a:t>
            </a:r>
          </a:p>
        </p:txBody>
      </p:sp>
      <p:sp>
        <p:nvSpPr>
          <p:cNvPr id="125" name="Text Placeholder 5">
            <a:extLst>
              <a:ext uri="{FF2B5EF4-FFF2-40B4-BE49-F238E27FC236}">
                <a16:creationId xmlns:a16="http://schemas.microsoft.com/office/drawing/2014/main" id="{E7F82E09-FC39-AD4A-BD8B-8C7B5257991E}"/>
              </a:ext>
            </a:extLst>
          </p:cNvPr>
          <p:cNvSpPr>
            <a:spLocks noGrp="1"/>
          </p:cNvSpPr>
          <p:nvPr>
            <p:ph type="body" sz="quarter" idx="238" hasCustomPrompt="1"/>
          </p:nvPr>
        </p:nvSpPr>
        <p:spPr>
          <a:xfrm>
            <a:off x="2096273" y="4010136"/>
            <a:ext cx="979200" cy="979200"/>
          </a:xfrm>
          <a:prstGeom prst="ellipse">
            <a:avLst/>
          </a:prstGeom>
          <a:solidFill>
            <a:schemeClr val="bg2"/>
          </a:solidFill>
        </p:spPr>
        <p:txBody>
          <a:bodyPr anchor="ctr"/>
          <a:lstStyle>
            <a:lvl1pPr algn="ctr">
              <a:lnSpc>
                <a:spcPct val="100000"/>
              </a:lnSpc>
              <a:defRPr sz="1600" b="1">
                <a:solidFill>
                  <a:schemeClr val="bg1"/>
                </a:solidFill>
              </a:defRPr>
            </a:lvl1pPr>
          </a:lstStyle>
          <a:p>
            <a:pPr lvl="0"/>
            <a:r>
              <a:rPr lang="en-US" dirty="0"/>
              <a:t>Text</a:t>
            </a:r>
          </a:p>
        </p:txBody>
      </p:sp>
      <p:sp>
        <p:nvSpPr>
          <p:cNvPr id="126" name="SmartArt Placeholder 6">
            <a:extLst>
              <a:ext uri="{FF2B5EF4-FFF2-40B4-BE49-F238E27FC236}">
                <a16:creationId xmlns:a16="http://schemas.microsoft.com/office/drawing/2014/main" id="{4846B554-6568-BC48-A8D6-A5B79B96AD55}"/>
              </a:ext>
            </a:extLst>
          </p:cNvPr>
          <p:cNvSpPr>
            <a:spLocks noGrp="1"/>
          </p:cNvSpPr>
          <p:nvPr>
            <p:ph type="dgm" sz="quarter" idx="239" hasCustomPrompt="1"/>
          </p:nvPr>
        </p:nvSpPr>
        <p:spPr>
          <a:xfrm flipH="1">
            <a:off x="2574829" y="4959663"/>
            <a:ext cx="25200" cy="307786"/>
          </a:xfrm>
          <a:prstGeom prst="rect">
            <a:avLst/>
          </a:prstGeom>
          <a:solidFill>
            <a:schemeClr val="bg2"/>
          </a:solidFill>
        </p:spPr>
        <p:txBody>
          <a:bodyPr/>
          <a:lstStyle>
            <a:lvl1pPr>
              <a:lnSpc>
                <a:spcPct val="100000"/>
              </a:lnSpc>
              <a:defRPr sz="600"/>
            </a:lvl1pPr>
          </a:lstStyle>
          <a:p>
            <a:r>
              <a:rPr lang="en-GB" dirty="0"/>
              <a:t>.</a:t>
            </a:r>
            <a:endParaRPr lang="en-US" dirty="0"/>
          </a:p>
        </p:txBody>
      </p:sp>
      <p:sp>
        <p:nvSpPr>
          <p:cNvPr id="68"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4" name="Slide Number Placeholder 3"/>
          <p:cNvSpPr>
            <a:spLocks noGrp="1"/>
          </p:cNvSpPr>
          <p:nvPr>
            <p:ph type="sldNum" sz="quarter" idx="240"/>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944134654"/>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CD75E-4E17-44E1-8946-64A9E31B83EA}"/>
              </a:ext>
            </a:extLst>
          </p:cNvPr>
          <p:cNvSpPr>
            <a:spLocks noGrp="1"/>
          </p:cNvSpPr>
          <p:nvPr>
            <p:ph type="title" hasCustomPrompt="1"/>
          </p:nvPr>
        </p:nvSpPr>
        <p:spPr>
          <a:xfrm>
            <a:off x="457199" y="469392"/>
            <a:ext cx="11275671" cy="968474"/>
          </a:xfrm>
        </p:spPr>
        <p:txBody>
          <a:bodyPr/>
          <a:lstStyle>
            <a:lvl1pPr>
              <a:lnSpc>
                <a:spcPct val="100000"/>
              </a:lnSpc>
              <a:defRPr/>
            </a:lvl1pPr>
          </a:lstStyle>
          <a:p>
            <a:r>
              <a:rPr lang="en-US" dirty="0"/>
              <a:t>Table title</a:t>
            </a:r>
            <a:endParaRPr lang="en-GB" dirty="0"/>
          </a:p>
        </p:txBody>
      </p:sp>
      <p:sp>
        <p:nvSpPr>
          <p:cNvPr id="6" name="Table Placeholder 5">
            <a:extLst>
              <a:ext uri="{FF2B5EF4-FFF2-40B4-BE49-F238E27FC236}">
                <a16:creationId xmlns:a16="http://schemas.microsoft.com/office/drawing/2014/main" id="{4509CACD-663B-694D-A50B-A5CC6E4ECE50}"/>
              </a:ext>
            </a:extLst>
          </p:cNvPr>
          <p:cNvSpPr>
            <a:spLocks noGrp="1"/>
          </p:cNvSpPr>
          <p:nvPr>
            <p:ph type="tbl" sz="quarter" idx="12"/>
          </p:nvPr>
        </p:nvSpPr>
        <p:spPr>
          <a:xfrm>
            <a:off x="457200" y="1550988"/>
            <a:ext cx="11276013" cy="4645025"/>
          </a:xfrm>
        </p:spPr>
        <p:txBody>
          <a:bodyPr/>
          <a:lstStyle/>
          <a:p>
            <a:r>
              <a:rPr lang="en-US" dirty="0"/>
              <a:t>Click icon to add table</a:t>
            </a:r>
          </a:p>
        </p:txBody>
      </p:sp>
      <p:sp>
        <p:nvSpPr>
          <p:cNvPr id="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3"/>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398093576"/>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hree Column Fill">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1A4965C7-CE0C-4F10-845F-95CC4899B9AD}"/>
              </a:ext>
            </a:extLst>
          </p:cNvPr>
          <p:cNvSpPr>
            <a:spLocks noGrp="1"/>
          </p:cNvSpPr>
          <p:nvPr>
            <p:ph type="body" sz="quarter" idx="13" hasCustomPrompt="1"/>
          </p:nvPr>
        </p:nvSpPr>
        <p:spPr>
          <a:xfrm>
            <a:off x="457200" y="1641600"/>
            <a:ext cx="2869200" cy="1666800"/>
          </a:xfrm>
          <a:solidFill>
            <a:schemeClr val="tx1"/>
          </a:solidFill>
        </p:spPr>
        <p:txBody>
          <a:bodyPr lIns="144000" tIns="144000" rIns="144000" bIns="144000"/>
          <a:lstStyle>
            <a:lvl1pPr>
              <a:lnSpc>
                <a:spcPct val="100000"/>
              </a:lnSpc>
              <a:defRPr sz="2200" b="1">
                <a:solidFill>
                  <a:schemeClr val="bg1"/>
                </a:solidFill>
              </a:defRPr>
            </a:lvl1pPr>
            <a:lvl2pPr marL="0" indent="0">
              <a:lnSpc>
                <a:spcPct val="100000"/>
              </a:lnSpc>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8" name="Text Placeholder 6">
            <a:extLst>
              <a:ext uri="{FF2B5EF4-FFF2-40B4-BE49-F238E27FC236}">
                <a16:creationId xmlns:a16="http://schemas.microsoft.com/office/drawing/2014/main" id="{E5E7D20D-A314-4F43-ACC1-E62B425C460E}"/>
              </a:ext>
            </a:extLst>
          </p:cNvPr>
          <p:cNvSpPr>
            <a:spLocks noGrp="1"/>
          </p:cNvSpPr>
          <p:nvPr>
            <p:ph type="body" sz="quarter" idx="14" hasCustomPrompt="1"/>
          </p:nvPr>
        </p:nvSpPr>
        <p:spPr>
          <a:xfrm>
            <a:off x="4660813" y="1641600"/>
            <a:ext cx="2869200" cy="1666800"/>
          </a:xfrm>
          <a:solidFill>
            <a:schemeClr val="bg2"/>
          </a:solidFill>
        </p:spPr>
        <p:txBody>
          <a:bodyPr lIns="144000" tIns="144000" rIns="144000" bIns="144000"/>
          <a:lstStyle>
            <a:lvl1pPr>
              <a:lnSpc>
                <a:spcPct val="100000"/>
              </a:lnSpc>
              <a:defRPr sz="2200" b="1">
                <a:solidFill>
                  <a:schemeClr val="bg1"/>
                </a:solidFill>
              </a:defRPr>
            </a:lvl1pPr>
            <a:lvl2pPr marL="0" indent="0">
              <a:lnSpc>
                <a:spcPct val="100000"/>
              </a:lnSpc>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9" name="Text Placeholder 6">
            <a:extLst>
              <a:ext uri="{FF2B5EF4-FFF2-40B4-BE49-F238E27FC236}">
                <a16:creationId xmlns:a16="http://schemas.microsoft.com/office/drawing/2014/main" id="{71F673E5-5357-4A78-8576-5FC34BAE1BBA}"/>
              </a:ext>
            </a:extLst>
          </p:cNvPr>
          <p:cNvSpPr>
            <a:spLocks noGrp="1"/>
          </p:cNvSpPr>
          <p:nvPr>
            <p:ph type="body" sz="quarter" idx="15" hasCustomPrompt="1"/>
          </p:nvPr>
        </p:nvSpPr>
        <p:spPr>
          <a:xfrm>
            <a:off x="8866187" y="1641600"/>
            <a:ext cx="2869200" cy="1666800"/>
          </a:xfrm>
          <a:solidFill>
            <a:schemeClr val="tx2"/>
          </a:solidFill>
        </p:spPr>
        <p:txBody>
          <a:bodyPr lIns="144000" tIns="144000" rIns="144000" bIns="144000"/>
          <a:lstStyle>
            <a:lvl1pPr>
              <a:lnSpc>
                <a:spcPct val="100000"/>
              </a:lnSpc>
              <a:defRPr sz="2200" b="1">
                <a:solidFill>
                  <a:schemeClr val="bg1"/>
                </a:solidFill>
              </a:defRPr>
            </a:lvl1pPr>
            <a:lvl2pPr marL="0" indent="0">
              <a:lnSpc>
                <a:spcPct val="100000"/>
              </a:lnSpc>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11" name="Text Placeholder 10">
            <a:extLst>
              <a:ext uri="{FF2B5EF4-FFF2-40B4-BE49-F238E27FC236}">
                <a16:creationId xmlns:a16="http://schemas.microsoft.com/office/drawing/2014/main" id="{7131EDEF-E030-453B-83D3-EAB8EAA42C98}"/>
              </a:ext>
            </a:extLst>
          </p:cNvPr>
          <p:cNvSpPr>
            <a:spLocks noGrp="1"/>
          </p:cNvSpPr>
          <p:nvPr>
            <p:ph type="body" sz="quarter" idx="16" hasCustomPrompt="1"/>
          </p:nvPr>
        </p:nvSpPr>
        <p:spPr>
          <a:xfrm>
            <a:off x="457200" y="3808800"/>
            <a:ext cx="2868613" cy="942975"/>
          </a:xfrm>
        </p:spPr>
        <p:txBody>
          <a:bodyPr lIns="72000" tIns="72000" rIns="72000" bIns="72000"/>
          <a:lstStyle>
            <a:lvl1pPr>
              <a:lnSpc>
                <a:spcPct val="100000"/>
              </a:lnSpc>
              <a:defRPr/>
            </a:lvl1pPr>
            <a:lvl2pPr>
              <a:lnSpc>
                <a:spcPct val="100000"/>
              </a:lnSpc>
              <a:buClr>
                <a:schemeClr val="bg2"/>
              </a:buClr>
              <a:defRPr/>
            </a:lvl2pPr>
            <a:lvl3pPr>
              <a:lnSpc>
                <a:spcPct val="100000"/>
              </a:lnSpc>
              <a:buClr>
                <a:schemeClr val="bg2"/>
              </a:buClr>
              <a:defRPr/>
            </a:lvl3pPr>
            <a:lvl4pPr>
              <a:lnSpc>
                <a:spcPct val="100000"/>
              </a:lnSpc>
              <a:buClr>
                <a:schemeClr val="bg2"/>
              </a:buClr>
              <a:defRPr/>
            </a:lvl4pPr>
            <a:lvl5pPr>
              <a:lnSpc>
                <a:spcPct val="100000"/>
              </a:lnSpc>
              <a:buClr>
                <a:schemeClr val="bg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itle 11">
            <a:extLst>
              <a:ext uri="{FF2B5EF4-FFF2-40B4-BE49-F238E27FC236}">
                <a16:creationId xmlns:a16="http://schemas.microsoft.com/office/drawing/2014/main" id="{4CACAE5C-7A0C-437D-BA18-FC8E654BE6B0}"/>
              </a:ext>
            </a:extLst>
          </p:cNvPr>
          <p:cNvSpPr>
            <a:spLocks noGrp="1"/>
          </p:cNvSpPr>
          <p:nvPr>
            <p:ph type="title" hasCustomPrompt="1"/>
          </p:nvPr>
        </p:nvSpPr>
        <p:spPr/>
        <p:txBody>
          <a:bodyPr/>
          <a:lstStyle>
            <a:lvl1pPr>
              <a:lnSpc>
                <a:spcPct val="100000"/>
              </a:lnSpc>
              <a:defRPr/>
            </a:lvl1pPr>
          </a:lstStyle>
          <a:p>
            <a:r>
              <a:rPr lang="en-US" dirty="0"/>
              <a:t>Title</a:t>
            </a:r>
            <a:endParaRPr lang="en-GB" dirty="0"/>
          </a:p>
        </p:txBody>
      </p:sp>
      <p:sp>
        <p:nvSpPr>
          <p:cNvPr id="13" name="Text Placeholder 10">
            <a:extLst>
              <a:ext uri="{FF2B5EF4-FFF2-40B4-BE49-F238E27FC236}">
                <a16:creationId xmlns:a16="http://schemas.microsoft.com/office/drawing/2014/main" id="{32D4FB31-AE2F-46D9-84C5-51563C0A65C0}"/>
              </a:ext>
            </a:extLst>
          </p:cNvPr>
          <p:cNvSpPr>
            <a:spLocks noGrp="1"/>
          </p:cNvSpPr>
          <p:nvPr>
            <p:ph type="body" sz="quarter" idx="17" hasCustomPrompt="1"/>
          </p:nvPr>
        </p:nvSpPr>
        <p:spPr>
          <a:xfrm>
            <a:off x="4660813" y="3808800"/>
            <a:ext cx="2868613" cy="942975"/>
          </a:xfrm>
        </p:spPr>
        <p:txBody>
          <a:bodyPr lIns="72000" tIns="72000" rIns="72000" bIns="72000"/>
          <a:lstStyle>
            <a:lvl1pPr>
              <a:lnSpc>
                <a:spcPct val="100000"/>
              </a:lnSpc>
              <a:defRPr/>
            </a:lvl1pPr>
            <a:lvl2pPr>
              <a:lnSpc>
                <a:spcPct val="100000"/>
              </a:lnSpc>
              <a:buClr>
                <a:schemeClr val="bg2"/>
              </a:buClr>
              <a:defRPr/>
            </a:lvl2pPr>
            <a:lvl3pPr>
              <a:lnSpc>
                <a:spcPct val="100000"/>
              </a:lnSpc>
              <a:buClr>
                <a:schemeClr val="bg2"/>
              </a:buClr>
              <a:defRPr/>
            </a:lvl3pPr>
            <a:lvl4pPr>
              <a:lnSpc>
                <a:spcPct val="100000"/>
              </a:lnSpc>
              <a:buClr>
                <a:schemeClr val="bg2"/>
              </a:buClr>
              <a:defRPr/>
            </a:lvl4pPr>
            <a:lvl5pPr>
              <a:lnSpc>
                <a:spcPct val="100000"/>
              </a:lnSpc>
              <a:buClr>
                <a:schemeClr val="bg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10">
            <a:extLst>
              <a:ext uri="{FF2B5EF4-FFF2-40B4-BE49-F238E27FC236}">
                <a16:creationId xmlns:a16="http://schemas.microsoft.com/office/drawing/2014/main" id="{25D4E1B1-E72D-4318-9869-EC93C3D1D72D}"/>
              </a:ext>
            </a:extLst>
          </p:cNvPr>
          <p:cNvSpPr>
            <a:spLocks noGrp="1"/>
          </p:cNvSpPr>
          <p:nvPr>
            <p:ph type="body" sz="quarter" idx="18" hasCustomPrompt="1"/>
          </p:nvPr>
        </p:nvSpPr>
        <p:spPr>
          <a:xfrm>
            <a:off x="8866187" y="3808800"/>
            <a:ext cx="2868613" cy="942975"/>
          </a:xfrm>
        </p:spPr>
        <p:txBody>
          <a:bodyPr lIns="72000" tIns="72000" rIns="72000" bIns="72000"/>
          <a:lstStyle>
            <a:lvl1pPr>
              <a:lnSpc>
                <a:spcPct val="100000"/>
              </a:lnSpc>
              <a:defRPr/>
            </a:lvl1pPr>
            <a:lvl2pPr>
              <a:lnSpc>
                <a:spcPct val="100000"/>
              </a:lnSpc>
              <a:buClr>
                <a:schemeClr val="bg2"/>
              </a:buClr>
              <a:defRPr/>
            </a:lvl2pPr>
            <a:lvl3pPr>
              <a:lnSpc>
                <a:spcPct val="100000"/>
              </a:lnSpc>
              <a:buClr>
                <a:schemeClr val="bg2"/>
              </a:buClr>
              <a:defRPr/>
            </a:lvl3pPr>
            <a:lvl4pPr>
              <a:lnSpc>
                <a:spcPct val="100000"/>
              </a:lnSpc>
              <a:buClr>
                <a:schemeClr val="bg2"/>
              </a:buClr>
              <a:defRPr/>
            </a:lvl4pPr>
            <a:lvl5pPr>
              <a:lnSpc>
                <a:spcPct val="100000"/>
              </a:lnSpc>
              <a:buClr>
                <a:schemeClr val="bg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9"/>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urple sub-headin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3D10FE7-9ABC-724B-AB6E-7A133D4CF6FE}"/>
              </a:ext>
            </a:extLst>
          </p:cNvPr>
          <p:cNvSpPr>
            <a:spLocks noGrp="1"/>
          </p:cNvSpPr>
          <p:nvPr>
            <p:ph type="title" hasCustomPrompt="1"/>
          </p:nvPr>
        </p:nvSpPr>
        <p:spPr>
          <a:xfrm>
            <a:off x="457200" y="457200"/>
            <a:ext cx="11277600" cy="943200"/>
          </a:xfrm>
        </p:spPr>
        <p:txBody>
          <a:bodyPr/>
          <a:lstStyle>
            <a:lvl1pPr>
              <a:lnSpc>
                <a:spcPct val="100000"/>
              </a:lnSpc>
              <a:defRPr/>
            </a:lvl1pPr>
          </a:lstStyle>
          <a:p>
            <a:r>
              <a:rPr lang="en-US" dirty="0"/>
              <a:t>Title</a:t>
            </a:r>
            <a:endParaRPr lang="en-GB" dirty="0"/>
          </a:p>
        </p:txBody>
      </p:sp>
      <p:sp>
        <p:nvSpPr>
          <p:cNvPr id="6" name="Text Placeholder 6">
            <a:extLst>
              <a:ext uri="{FF2B5EF4-FFF2-40B4-BE49-F238E27FC236}">
                <a16:creationId xmlns:a16="http://schemas.microsoft.com/office/drawing/2014/main" id="{96E293E5-F86A-634D-82EB-20B0E15EC64E}"/>
              </a:ext>
            </a:extLst>
          </p:cNvPr>
          <p:cNvSpPr>
            <a:spLocks noGrp="1"/>
          </p:cNvSpPr>
          <p:nvPr>
            <p:ph type="body" sz="quarter" idx="13" hasCustomPrompt="1"/>
          </p:nvPr>
        </p:nvSpPr>
        <p:spPr>
          <a:xfrm>
            <a:off x="457200" y="1400401"/>
            <a:ext cx="8697074" cy="505530"/>
          </a:xfrm>
        </p:spPr>
        <p:txBody>
          <a:bodyPr/>
          <a:lstStyle>
            <a:lvl1pPr>
              <a:lnSpc>
                <a:spcPct val="100000"/>
              </a:lnSpc>
              <a:defRPr sz="1800" b="1">
                <a:solidFill>
                  <a:schemeClr val="bg2"/>
                </a:solidFill>
              </a:defRPr>
            </a:lvl1pPr>
          </a:lstStyle>
          <a:p>
            <a:pPr lvl="0"/>
            <a:r>
              <a:rPr lang="en-US" dirty="0"/>
              <a:t>Sub-heading</a:t>
            </a:r>
          </a:p>
        </p:txBody>
      </p:sp>
      <p:sp>
        <p:nvSpPr>
          <p:cNvPr id="7" name="Content Placeholder 2">
            <a:extLst>
              <a:ext uri="{FF2B5EF4-FFF2-40B4-BE49-F238E27FC236}">
                <a16:creationId xmlns:a16="http://schemas.microsoft.com/office/drawing/2014/main" id="{C7B39B37-1F05-354F-A66C-15BA6F940ADC}"/>
              </a:ext>
            </a:extLst>
          </p:cNvPr>
          <p:cNvSpPr>
            <a:spLocks noGrp="1"/>
          </p:cNvSpPr>
          <p:nvPr>
            <p:ph idx="1"/>
          </p:nvPr>
        </p:nvSpPr>
        <p:spPr>
          <a:xfrm>
            <a:off x="457200" y="2085654"/>
            <a:ext cx="11277600" cy="4058292"/>
          </a:xfrm>
        </p:spPr>
        <p:txBody>
          <a:bodyPr/>
          <a:lstStyle>
            <a:lvl1pPr>
              <a:lnSpc>
                <a:spcPct val="100000"/>
              </a:lnSpc>
              <a:spcAft>
                <a:spcPts val="600"/>
              </a:spcAft>
              <a:defRPr/>
            </a:lvl1pPr>
            <a:lvl2pPr>
              <a:lnSpc>
                <a:spcPct val="100000"/>
              </a:lnSpc>
              <a:spcAft>
                <a:spcPts val="600"/>
              </a:spcAft>
              <a:buClr>
                <a:schemeClr val="bg2"/>
              </a:buClr>
              <a:defRPr/>
            </a:lvl2pPr>
            <a:lvl3pPr>
              <a:lnSpc>
                <a:spcPct val="100000"/>
              </a:lnSpc>
              <a:spcAft>
                <a:spcPts val="600"/>
              </a:spcAft>
              <a:buClr>
                <a:schemeClr val="bg2"/>
              </a:buClr>
              <a:defRPr/>
            </a:lvl3pPr>
            <a:lvl4pPr>
              <a:lnSpc>
                <a:spcPct val="100000"/>
              </a:lnSpc>
              <a:spcAft>
                <a:spcPts val="600"/>
              </a:spcAft>
              <a:buClr>
                <a:schemeClr val="bg2"/>
              </a:buClr>
              <a:defRPr/>
            </a:lvl4pPr>
            <a:lvl5pPr>
              <a:lnSpc>
                <a:spcPct val="100000"/>
              </a:lnSpc>
              <a:spcAft>
                <a:spcPts val="600"/>
              </a:spcAft>
              <a:buClr>
                <a:schemeClr val="bg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4"/>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ix text boxes">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1A4965C7-CE0C-4F10-845F-95CC4899B9AD}"/>
              </a:ext>
            </a:extLst>
          </p:cNvPr>
          <p:cNvSpPr>
            <a:spLocks noGrp="1"/>
          </p:cNvSpPr>
          <p:nvPr>
            <p:ph type="body" sz="quarter" idx="13" hasCustomPrompt="1"/>
          </p:nvPr>
        </p:nvSpPr>
        <p:spPr>
          <a:xfrm>
            <a:off x="547199" y="1792071"/>
            <a:ext cx="2869200" cy="1666800"/>
          </a:xfrm>
          <a:noFill/>
          <a:ln w="25400">
            <a:noFill/>
          </a:ln>
        </p:spPr>
        <p:txBody>
          <a:bodyPr lIns="108000" tIns="108000" rIns="108000" bIns="108000" anchor="ctr"/>
          <a:lstStyle>
            <a:lvl1pPr algn="ctr">
              <a:lnSpc>
                <a:spcPct val="100000"/>
              </a:lnSpc>
              <a:defRPr sz="2200" b="1">
                <a:solidFill>
                  <a:schemeClr val="bg2"/>
                </a:solidFill>
              </a:defRPr>
            </a:lvl1pPr>
            <a:lvl2pPr marL="0" indent="0">
              <a:lnSpc>
                <a:spcPct val="140000"/>
              </a:lnSpc>
              <a:buNone/>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8" name="Text Placeholder 6">
            <a:extLst>
              <a:ext uri="{FF2B5EF4-FFF2-40B4-BE49-F238E27FC236}">
                <a16:creationId xmlns:a16="http://schemas.microsoft.com/office/drawing/2014/main" id="{E5E7D20D-A314-4F43-ACC1-E62B425C460E}"/>
              </a:ext>
            </a:extLst>
          </p:cNvPr>
          <p:cNvSpPr>
            <a:spLocks noGrp="1"/>
          </p:cNvSpPr>
          <p:nvPr>
            <p:ph type="body" sz="quarter" idx="14" hasCustomPrompt="1"/>
          </p:nvPr>
        </p:nvSpPr>
        <p:spPr>
          <a:xfrm>
            <a:off x="4664868" y="1792071"/>
            <a:ext cx="2869200" cy="1666800"/>
          </a:xfrm>
          <a:noFill/>
          <a:ln w="25400">
            <a:noFill/>
          </a:ln>
        </p:spPr>
        <p:txBody>
          <a:bodyPr lIns="108000" tIns="108000" rIns="108000" bIns="108000" anchor="ctr"/>
          <a:lstStyle>
            <a:lvl1pPr algn="ctr">
              <a:lnSpc>
                <a:spcPct val="100000"/>
              </a:lnSpc>
              <a:defRPr sz="2200" b="1">
                <a:solidFill>
                  <a:schemeClr val="tx2"/>
                </a:solidFill>
              </a:defRPr>
            </a:lvl1pPr>
            <a:lvl2pPr marL="0" indent="0">
              <a:lnSpc>
                <a:spcPct val="140000"/>
              </a:lnSpc>
              <a:buNone/>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9" name="Text Placeholder 6">
            <a:extLst>
              <a:ext uri="{FF2B5EF4-FFF2-40B4-BE49-F238E27FC236}">
                <a16:creationId xmlns:a16="http://schemas.microsoft.com/office/drawing/2014/main" id="{71F673E5-5357-4A78-8576-5FC34BAE1BBA}"/>
              </a:ext>
            </a:extLst>
          </p:cNvPr>
          <p:cNvSpPr>
            <a:spLocks noGrp="1"/>
          </p:cNvSpPr>
          <p:nvPr>
            <p:ph type="body" sz="quarter" idx="15" hasCustomPrompt="1"/>
          </p:nvPr>
        </p:nvSpPr>
        <p:spPr>
          <a:xfrm>
            <a:off x="8784637" y="1792071"/>
            <a:ext cx="2869200" cy="1666800"/>
          </a:xfrm>
          <a:noFill/>
          <a:ln w="25400">
            <a:noFill/>
          </a:ln>
        </p:spPr>
        <p:txBody>
          <a:bodyPr lIns="108000" tIns="108000" rIns="108000" bIns="108000" anchor="ctr"/>
          <a:lstStyle>
            <a:lvl1pPr algn="ctr">
              <a:lnSpc>
                <a:spcPct val="100000"/>
              </a:lnSpc>
              <a:defRPr sz="2200" b="1">
                <a:solidFill>
                  <a:schemeClr val="bg2"/>
                </a:solidFill>
              </a:defRPr>
            </a:lvl1pPr>
            <a:lvl2pPr marL="0" indent="0">
              <a:lnSpc>
                <a:spcPct val="140000"/>
              </a:lnSpc>
              <a:buNone/>
              <a:defRPr sz="2000">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12" name="Title 11">
            <a:extLst>
              <a:ext uri="{FF2B5EF4-FFF2-40B4-BE49-F238E27FC236}">
                <a16:creationId xmlns:a16="http://schemas.microsoft.com/office/drawing/2014/main" id="{4CACAE5C-7A0C-437D-BA18-FC8E654BE6B0}"/>
              </a:ext>
            </a:extLst>
          </p:cNvPr>
          <p:cNvSpPr>
            <a:spLocks noGrp="1"/>
          </p:cNvSpPr>
          <p:nvPr>
            <p:ph type="title" hasCustomPrompt="1"/>
          </p:nvPr>
        </p:nvSpPr>
        <p:spPr/>
        <p:txBody>
          <a:bodyPr/>
          <a:lstStyle>
            <a:lvl1pPr>
              <a:lnSpc>
                <a:spcPct val="100000"/>
              </a:lnSpc>
              <a:defRPr/>
            </a:lvl1pPr>
          </a:lstStyle>
          <a:p>
            <a:r>
              <a:rPr lang="en-US" dirty="0"/>
              <a:t>Title</a:t>
            </a:r>
            <a:endParaRPr lang="en-GB" dirty="0"/>
          </a:p>
        </p:txBody>
      </p:sp>
      <p:sp>
        <p:nvSpPr>
          <p:cNvPr id="15" name="Text Placeholder 6">
            <a:extLst>
              <a:ext uri="{FF2B5EF4-FFF2-40B4-BE49-F238E27FC236}">
                <a16:creationId xmlns:a16="http://schemas.microsoft.com/office/drawing/2014/main" id="{1A4965C7-CE0C-4F10-845F-95CC4899B9AD}"/>
              </a:ext>
            </a:extLst>
          </p:cNvPr>
          <p:cNvSpPr>
            <a:spLocks noGrp="1"/>
          </p:cNvSpPr>
          <p:nvPr>
            <p:ph type="body" sz="quarter" idx="16" hasCustomPrompt="1"/>
          </p:nvPr>
        </p:nvSpPr>
        <p:spPr>
          <a:xfrm>
            <a:off x="547199" y="4137836"/>
            <a:ext cx="2869200" cy="1666800"/>
          </a:xfrm>
          <a:noFill/>
          <a:ln w="25400">
            <a:noFill/>
          </a:ln>
        </p:spPr>
        <p:txBody>
          <a:bodyPr lIns="108000" tIns="108000" rIns="108000" bIns="108000" anchor="ctr"/>
          <a:lstStyle>
            <a:lvl1pPr algn="ctr">
              <a:lnSpc>
                <a:spcPct val="100000"/>
              </a:lnSpc>
              <a:defRPr sz="2200" b="1">
                <a:solidFill>
                  <a:schemeClr val="tx2"/>
                </a:solidFill>
              </a:defRPr>
            </a:lvl1pPr>
            <a:lvl2pPr marL="0" indent="0">
              <a:lnSpc>
                <a:spcPct val="140000"/>
              </a:lnSpc>
              <a:buNone/>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16" name="Text Placeholder 6">
            <a:extLst>
              <a:ext uri="{FF2B5EF4-FFF2-40B4-BE49-F238E27FC236}">
                <a16:creationId xmlns:a16="http://schemas.microsoft.com/office/drawing/2014/main" id="{E5E7D20D-A314-4F43-ACC1-E62B425C460E}"/>
              </a:ext>
            </a:extLst>
          </p:cNvPr>
          <p:cNvSpPr>
            <a:spLocks noGrp="1"/>
          </p:cNvSpPr>
          <p:nvPr>
            <p:ph type="body" sz="quarter" idx="17" hasCustomPrompt="1"/>
          </p:nvPr>
        </p:nvSpPr>
        <p:spPr>
          <a:xfrm>
            <a:off x="4664868" y="4137836"/>
            <a:ext cx="2869200" cy="1666800"/>
          </a:xfrm>
          <a:noFill/>
          <a:ln w="25400">
            <a:noFill/>
          </a:ln>
        </p:spPr>
        <p:txBody>
          <a:bodyPr lIns="108000" tIns="108000" rIns="108000" bIns="108000" anchor="ctr"/>
          <a:lstStyle>
            <a:lvl1pPr algn="ctr">
              <a:lnSpc>
                <a:spcPct val="100000"/>
              </a:lnSpc>
              <a:defRPr sz="2200" b="1">
                <a:solidFill>
                  <a:schemeClr val="bg2"/>
                </a:solidFill>
              </a:defRPr>
            </a:lvl1pPr>
            <a:lvl2pPr marL="0" indent="0">
              <a:lnSpc>
                <a:spcPct val="140000"/>
              </a:lnSpc>
              <a:buNone/>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17" name="Text Placeholder 6">
            <a:extLst>
              <a:ext uri="{FF2B5EF4-FFF2-40B4-BE49-F238E27FC236}">
                <a16:creationId xmlns:a16="http://schemas.microsoft.com/office/drawing/2014/main" id="{71F673E5-5357-4A78-8576-5FC34BAE1BBA}"/>
              </a:ext>
            </a:extLst>
          </p:cNvPr>
          <p:cNvSpPr>
            <a:spLocks noGrp="1"/>
          </p:cNvSpPr>
          <p:nvPr>
            <p:ph type="body" sz="quarter" idx="18" hasCustomPrompt="1"/>
          </p:nvPr>
        </p:nvSpPr>
        <p:spPr>
          <a:xfrm>
            <a:off x="8784637" y="4137836"/>
            <a:ext cx="2869200" cy="1666800"/>
          </a:xfrm>
          <a:noFill/>
          <a:ln w="25400">
            <a:noFill/>
          </a:ln>
        </p:spPr>
        <p:txBody>
          <a:bodyPr lIns="108000" tIns="108000" rIns="108000" bIns="108000" anchor="ctr"/>
          <a:lstStyle>
            <a:lvl1pPr algn="ctr">
              <a:lnSpc>
                <a:spcPct val="100000"/>
              </a:lnSpc>
              <a:defRPr sz="2200" b="1">
                <a:solidFill>
                  <a:schemeClr val="tx2"/>
                </a:solidFill>
              </a:defRPr>
            </a:lvl1pPr>
            <a:lvl2pPr marL="0" indent="0">
              <a:lnSpc>
                <a:spcPct val="140000"/>
              </a:lnSpc>
              <a:buNone/>
              <a:defRPr sz="2000">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9"/>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hree them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US" dirty="0"/>
              <a:t>Title</a:t>
            </a:r>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11" name="Text Placeholder 4"/>
          <p:cNvSpPr>
            <a:spLocks noGrp="1"/>
          </p:cNvSpPr>
          <p:nvPr>
            <p:ph type="body" sz="quarter" idx="20" hasCustomPrompt="1"/>
          </p:nvPr>
        </p:nvSpPr>
        <p:spPr>
          <a:xfrm>
            <a:off x="4344690" y="1863569"/>
            <a:ext cx="3502617" cy="4194330"/>
          </a:xfrm>
          <a:solidFill>
            <a:schemeClr val="bg2"/>
          </a:solidFill>
        </p:spPr>
        <p:txBody>
          <a:bodyPr lIns="72000" tIns="72000" rIns="72000" bIns="72000" anchor="ctr"/>
          <a:lstStyle>
            <a:lvl1pPr algn="ctr">
              <a:lnSpc>
                <a:spcPct val="100000"/>
              </a:lnSpc>
              <a:spcAft>
                <a:spcPts val="600"/>
              </a:spcAft>
              <a:defRPr sz="2800">
                <a:solidFill>
                  <a:schemeClr val="bg1"/>
                </a:solidFill>
              </a:defRPr>
            </a:lvl1pPr>
          </a:lstStyle>
          <a:p>
            <a:pPr lvl="0"/>
            <a:r>
              <a:rPr lang="en-US" dirty="0"/>
              <a:t>Text</a:t>
            </a:r>
          </a:p>
        </p:txBody>
      </p:sp>
      <p:sp>
        <p:nvSpPr>
          <p:cNvPr id="12" name="Text Placeholder 4"/>
          <p:cNvSpPr>
            <a:spLocks noGrp="1"/>
          </p:cNvSpPr>
          <p:nvPr>
            <p:ph type="body" sz="quarter" idx="21" hasCustomPrompt="1"/>
          </p:nvPr>
        </p:nvSpPr>
        <p:spPr>
          <a:xfrm>
            <a:off x="8232180" y="1863569"/>
            <a:ext cx="3502617" cy="4194330"/>
          </a:xfrm>
          <a:solidFill>
            <a:schemeClr val="tx2"/>
          </a:solidFill>
        </p:spPr>
        <p:txBody>
          <a:bodyPr lIns="72000" tIns="72000" rIns="72000" bIns="72000" anchor="ctr"/>
          <a:lstStyle>
            <a:lvl1pPr algn="ctr">
              <a:lnSpc>
                <a:spcPct val="100000"/>
              </a:lnSpc>
              <a:spcAft>
                <a:spcPts val="600"/>
              </a:spcAft>
              <a:defRPr sz="2800">
                <a:solidFill>
                  <a:schemeClr val="bg1"/>
                </a:solidFill>
              </a:defRPr>
            </a:lvl1pPr>
          </a:lstStyle>
          <a:p>
            <a:pPr lvl="0"/>
            <a:r>
              <a:rPr lang="en-US" dirty="0"/>
              <a:t>Text</a:t>
            </a:r>
          </a:p>
        </p:txBody>
      </p:sp>
      <p:sp>
        <p:nvSpPr>
          <p:cNvPr id="13" name="Text Placeholder 4"/>
          <p:cNvSpPr>
            <a:spLocks noGrp="1"/>
          </p:cNvSpPr>
          <p:nvPr>
            <p:ph type="body" sz="quarter" idx="22" hasCustomPrompt="1"/>
          </p:nvPr>
        </p:nvSpPr>
        <p:spPr>
          <a:xfrm>
            <a:off x="457199" y="1863569"/>
            <a:ext cx="3502617" cy="4194330"/>
          </a:xfrm>
          <a:solidFill>
            <a:schemeClr val="tx1"/>
          </a:solidFill>
        </p:spPr>
        <p:txBody>
          <a:bodyPr lIns="72000" tIns="72000" rIns="72000" bIns="72000" anchor="ctr"/>
          <a:lstStyle>
            <a:lvl1pPr algn="ctr">
              <a:lnSpc>
                <a:spcPct val="100000"/>
              </a:lnSpc>
              <a:spcAft>
                <a:spcPts val="600"/>
              </a:spcAft>
              <a:defRPr sz="2800">
                <a:solidFill>
                  <a:schemeClr val="bg1"/>
                </a:solidFill>
              </a:defRPr>
            </a:lvl1pPr>
          </a:lstStyle>
          <a:p>
            <a:pPr lvl="0"/>
            <a:r>
              <a:rPr lang="en-US" dirty="0"/>
              <a:t>Text</a:t>
            </a:r>
          </a:p>
        </p:txBody>
      </p:sp>
      <p:sp>
        <p:nvSpPr>
          <p:cNvPr id="3" name="Slide Number Placeholder 2"/>
          <p:cNvSpPr>
            <a:spLocks noGrp="1"/>
          </p:cNvSpPr>
          <p:nvPr>
            <p:ph type="sldNum" sz="quarter" idx="23"/>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852510377"/>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 themes">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484188" y="1925638"/>
            <a:ext cx="2698750" cy="3419475"/>
          </a:xfrm>
          <a:solidFill>
            <a:schemeClr val="bg2"/>
          </a:solidFill>
        </p:spPr>
        <p:txBody>
          <a:bodyPr lIns="72000" tIns="72000" rIns="72000" bIns="72000" anchor="ctr"/>
          <a:lstStyle>
            <a:lvl1pPr algn="ctr">
              <a:lnSpc>
                <a:spcPct val="100000"/>
              </a:lnSpc>
              <a:spcAft>
                <a:spcPts val="600"/>
              </a:spcAft>
              <a:defRPr sz="2400">
                <a:solidFill>
                  <a:schemeClr val="bg1"/>
                </a:solidFill>
              </a:defRPr>
            </a:lvl1pPr>
          </a:lstStyle>
          <a:p>
            <a:pPr lvl="0"/>
            <a:r>
              <a:rPr lang="en-US" dirty="0"/>
              <a:t>Text</a:t>
            </a:r>
          </a:p>
        </p:txBody>
      </p:sp>
      <p:sp>
        <p:nvSpPr>
          <p:cNvPr id="11" name="Text Placeholder 4"/>
          <p:cNvSpPr>
            <a:spLocks noGrp="1"/>
          </p:cNvSpPr>
          <p:nvPr>
            <p:ph type="body" sz="quarter" idx="13" hasCustomPrompt="1"/>
          </p:nvPr>
        </p:nvSpPr>
        <p:spPr>
          <a:xfrm>
            <a:off x="3341922" y="1925637"/>
            <a:ext cx="2698750" cy="3419475"/>
          </a:xfrm>
          <a:solidFill>
            <a:schemeClr val="tx2"/>
          </a:solidFill>
        </p:spPr>
        <p:txBody>
          <a:bodyPr lIns="72000" tIns="72000" rIns="72000" bIns="72000" anchor="ctr"/>
          <a:lstStyle>
            <a:lvl1pPr algn="ctr">
              <a:lnSpc>
                <a:spcPct val="100000"/>
              </a:lnSpc>
              <a:spcAft>
                <a:spcPts val="600"/>
              </a:spcAft>
              <a:defRPr sz="2400">
                <a:solidFill>
                  <a:schemeClr val="bg1"/>
                </a:solidFill>
              </a:defRPr>
            </a:lvl1pPr>
          </a:lstStyle>
          <a:p>
            <a:pPr lvl="0"/>
            <a:r>
              <a:rPr lang="en-US" dirty="0"/>
              <a:t>Text</a:t>
            </a:r>
          </a:p>
        </p:txBody>
      </p:sp>
      <p:sp>
        <p:nvSpPr>
          <p:cNvPr id="12" name="Text Placeholder 4"/>
          <p:cNvSpPr>
            <a:spLocks noGrp="1"/>
          </p:cNvSpPr>
          <p:nvPr>
            <p:ph type="body" sz="quarter" idx="14" hasCustomPrompt="1"/>
          </p:nvPr>
        </p:nvSpPr>
        <p:spPr>
          <a:xfrm>
            <a:off x="6199656" y="1925636"/>
            <a:ext cx="2698750" cy="3419475"/>
          </a:xfrm>
          <a:solidFill>
            <a:schemeClr val="accent1"/>
          </a:solidFill>
        </p:spPr>
        <p:txBody>
          <a:bodyPr lIns="72000" tIns="72000" rIns="72000" bIns="72000" anchor="ctr"/>
          <a:lstStyle>
            <a:lvl1pPr algn="ctr">
              <a:lnSpc>
                <a:spcPct val="100000"/>
              </a:lnSpc>
              <a:spcAft>
                <a:spcPts val="600"/>
              </a:spcAft>
              <a:defRPr sz="2400">
                <a:solidFill>
                  <a:schemeClr val="bg1"/>
                </a:solidFill>
              </a:defRPr>
            </a:lvl1pPr>
          </a:lstStyle>
          <a:p>
            <a:pPr lvl="0"/>
            <a:r>
              <a:rPr lang="en-US" dirty="0"/>
              <a:t>Text</a:t>
            </a:r>
          </a:p>
        </p:txBody>
      </p:sp>
      <p:sp>
        <p:nvSpPr>
          <p:cNvPr id="13" name="Text Placeholder 4"/>
          <p:cNvSpPr>
            <a:spLocks noGrp="1"/>
          </p:cNvSpPr>
          <p:nvPr>
            <p:ph type="body" sz="quarter" idx="15" hasCustomPrompt="1"/>
          </p:nvPr>
        </p:nvSpPr>
        <p:spPr>
          <a:xfrm>
            <a:off x="9057390" y="1925636"/>
            <a:ext cx="2698750" cy="3419475"/>
          </a:xfrm>
          <a:solidFill>
            <a:schemeClr val="accent2"/>
          </a:solidFill>
        </p:spPr>
        <p:txBody>
          <a:bodyPr lIns="72000" tIns="72000" rIns="72000" bIns="72000" anchor="ctr"/>
          <a:lstStyle>
            <a:lvl1pPr algn="ctr">
              <a:lnSpc>
                <a:spcPct val="100000"/>
              </a:lnSpc>
              <a:spcAft>
                <a:spcPts val="600"/>
              </a:spcAft>
              <a:defRPr sz="2400">
                <a:solidFill>
                  <a:schemeClr val="bg1"/>
                </a:solidFill>
              </a:defRPr>
            </a:lvl1pPr>
          </a:lstStyle>
          <a:p>
            <a:pPr lvl="0"/>
            <a:r>
              <a:rPr lang="en-US" dirty="0"/>
              <a:t>Text</a:t>
            </a:r>
          </a:p>
        </p:txBody>
      </p:sp>
      <p:sp>
        <p:nvSpPr>
          <p:cNvPr id="14" name="Text Placeholder 4"/>
          <p:cNvSpPr>
            <a:spLocks noGrp="1"/>
          </p:cNvSpPr>
          <p:nvPr>
            <p:ph type="body" sz="quarter" idx="16" hasCustomPrompt="1"/>
          </p:nvPr>
        </p:nvSpPr>
        <p:spPr>
          <a:xfrm>
            <a:off x="484188" y="941437"/>
            <a:ext cx="11271952" cy="815645"/>
          </a:xfrm>
          <a:solidFill>
            <a:schemeClr val="tx1"/>
          </a:solidFill>
        </p:spPr>
        <p:txBody>
          <a:bodyPr anchor="ctr"/>
          <a:lstStyle>
            <a:lvl1pPr algn="ctr">
              <a:lnSpc>
                <a:spcPct val="100000"/>
              </a:lnSpc>
              <a:defRPr sz="4000" b="1">
                <a:solidFill>
                  <a:schemeClr val="bg1"/>
                </a:solidFill>
                <a:latin typeface="+mn-lt"/>
              </a:defRPr>
            </a:lvl1pPr>
          </a:lstStyle>
          <a:p>
            <a:pPr lvl="0"/>
            <a:r>
              <a:rPr lang="en-US" dirty="0"/>
              <a:t>Title</a:t>
            </a:r>
          </a:p>
        </p:txBody>
      </p:sp>
      <p:sp>
        <p:nvSpPr>
          <p:cNvPr id="8"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7"/>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 fac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18468"/>
            <a:ext cx="11277600" cy="968474"/>
          </a:xfrm>
        </p:spPr>
        <p:txBody>
          <a:bodyPr/>
          <a:lstStyle>
            <a:lvl1pPr>
              <a:lnSpc>
                <a:spcPct val="100000"/>
              </a:lnSpc>
              <a:defRPr/>
            </a:lvl1pPr>
          </a:lstStyle>
          <a:p>
            <a:r>
              <a:rPr lang="en-US" dirty="0"/>
              <a:t>Title</a:t>
            </a:r>
            <a:br>
              <a:rPr lang="en-US" dirty="0"/>
            </a:br>
            <a:r>
              <a:rPr lang="en-US" dirty="0"/>
              <a:t>(delete/duplicate circles as required)</a:t>
            </a:r>
          </a:p>
        </p:txBody>
      </p:sp>
      <p:sp>
        <p:nvSpPr>
          <p:cNvPr id="22" name="Text Placeholder 5"/>
          <p:cNvSpPr>
            <a:spLocks noGrp="1"/>
          </p:cNvSpPr>
          <p:nvPr>
            <p:ph type="body" sz="quarter" idx="16" hasCustomPrompt="1"/>
          </p:nvPr>
        </p:nvSpPr>
        <p:spPr>
          <a:xfrm>
            <a:off x="1796797" y="1741547"/>
            <a:ext cx="2077199" cy="2077199"/>
          </a:xfrm>
          <a:prstGeom prst="ellipse">
            <a:avLst/>
          </a:prstGeom>
          <a:solidFill>
            <a:schemeClr val="bg2"/>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34" name="Text Placeholder 5">
            <a:extLst>
              <a:ext uri="{FF2B5EF4-FFF2-40B4-BE49-F238E27FC236}">
                <a16:creationId xmlns:a16="http://schemas.microsoft.com/office/drawing/2014/main" id="{35A7F99A-C345-DC48-9BB3-5E80D292D10B}"/>
              </a:ext>
            </a:extLst>
          </p:cNvPr>
          <p:cNvSpPr>
            <a:spLocks noGrp="1"/>
          </p:cNvSpPr>
          <p:nvPr>
            <p:ph type="body" sz="quarter" idx="57" hasCustomPrompt="1"/>
          </p:nvPr>
        </p:nvSpPr>
        <p:spPr>
          <a:xfrm>
            <a:off x="4023695" y="1741546"/>
            <a:ext cx="2077199" cy="2077199"/>
          </a:xfrm>
          <a:prstGeom prst="ellipse">
            <a:avLst/>
          </a:prstGeom>
          <a:solidFill>
            <a:schemeClr val="tx1"/>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35" name="Text Placeholder 5">
            <a:extLst>
              <a:ext uri="{FF2B5EF4-FFF2-40B4-BE49-F238E27FC236}">
                <a16:creationId xmlns:a16="http://schemas.microsoft.com/office/drawing/2014/main" id="{46F5EA56-557F-9E40-B2A3-CA8482291375}"/>
              </a:ext>
            </a:extLst>
          </p:cNvPr>
          <p:cNvSpPr>
            <a:spLocks noGrp="1"/>
          </p:cNvSpPr>
          <p:nvPr>
            <p:ph type="body" sz="quarter" idx="58" hasCustomPrompt="1"/>
          </p:nvPr>
        </p:nvSpPr>
        <p:spPr>
          <a:xfrm>
            <a:off x="6275350" y="1714217"/>
            <a:ext cx="2077199" cy="2077199"/>
          </a:xfrm>
          <a:prstGeom prst="ellipse">
            <a:avLst/>
          </a:prstGeom>
          <a:solidFill>
            <a:schemeClr val="bg2"/>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36" name="Text Placeholder 5">
            <a:extLst>
              <a:ext uri="{FF2B5EF4-FFF2-40B4-BE49-F238E27FC236}">
                <a16:creationId xmlns:a16="http://schemas.microsoft.com/office/drawing/2014/main" id="{91E7E2D1-C114-2041-B10E-5FF111DC523B}"/>
              </a:ext>
            </a:extLst>
          </p:cNvPr>
          <p:cNvSpPr>
            <a:spLocks noGrp="1"/>
          </p:cNvSpPr>
          <p:nvPr>
            <p:ph type="body" sz="quarter" idx="59" hasCustomPrompt="1"/>
          </p:nvPr>
        </p:nvSpPr>
        <p:spPr>
          <a:xfrm>
            <a:off x="8502248" y="1714216"/>
            <a:ext cx="2077199" cy="2077199"/>
          </a:xfrm>
          <a:prstGeom prst="ellipse">
            <a:avLst/>
          </a:prstGeom>
          <a:solidFill>
            <a:schemeClr val="tx1"/>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37" name="Text Placeholder 5">
            <a:extLst>
              <a:ext uri="{FF2B5EF4-FFF2-40B4-BE49-F238E27FC236}">
                <a16:creationId xmlns:a16="http://schemas.microsoft.com/office/drawing/2014/main" id="{99AC0BCE-308F-E743-A6BB-81E20F95A52E}"/>
              </a:ext>
            </a:extLst>
          </p:cNvPr>
          <p:cNvSpPr>
            <a:spLocks noGrp="1"/>
          </p:cNvSpPr>
          <p:nvPr>
            <p:ph type="body" sz="quarter" idx="60" hasCustomPrompt="1"/>
          </p:nvPr>
        </p:nvSpPr>
        <p:spPr>
          <a:xfrm>
            <a:off x="4048452" y="3957689"/>
            <a:ext cx="2077199" cy="2077199"/>
          </a:xfrm>
          <a:prstGeom prst="ellipse">
            <a:avLst/>
          </a:prstGeom>
          <a:solidFill>
            <a:schemeClr val="bg2"/>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39" name="Text Placeholder 5">
            <a:extLst>
              <a:ext uri="{FF2B5EF4-FFF2-40B4-BE49-F238E27FC236}">
                <a16:creationId xmlns:a16="http://schemas.microsoft.com/office/drawing/2014/main" id="{43C1CA5E-7B27-2F42-8254-1A1551BC8939}"/>
              </a:ext>
            </a:extLst>
          </p:cNvPr>
          <p:cNvSpPr>
            <a:spLocks noGrp="1"/>
          </p:cNvSpPr>
          <p:nvPr>
            <p:ph type="body" sz="quarter" idx="61" hasCustomPrompt="1"/>
          </p:nvPr>
        </p:nvSpPr>
        <p:spPr>
          <a:xfrm>
            <a:off x="1796796" y="3957689"/>
            <a:ext cx="2077199" cy="2077199"/>
          </a:xfrm>
          <a:prstGeom prst="ellipse">
            <a:avLst/>
          </a:prstGeom>
          <a:solidFill>
            <a:schemeClr val="tx1"/>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40" name="Text Placeholder 5">
            <a:extLst>
              <a:ext uri="{FF2B5EF4-FFF2-40B4-BE49-F238E27FC236}">
                <a16:creationId xmlns:a16="http://schemas.microsoft.com/office/drawing/2014/main" id="{E86FECA0-9A24-B349-92F6-79A323F0DF79}"/>
              </a:ext>
            </a:extLst>
          </p:cNvPr>
          <p:cNvSpPr>
            <a:spLocks noGrp="1"/>
          </p:cNvSpPr>
          <p:nvPr>
            <p:ph type="body" sz="quarter" idx="61" hasCustomPrompt="1"/>
          </p:nvPr>
        </p:nvSpPr>
        <p:spPr>
          <a:xfrm>
            <a:off x="6300108" y="3957689"/>
            <a:ext cx="2077199" cy="2077199"/>
          </a:xfrm>
          <a:prstGeom prst="ellipse">
            <a:avLst/>
          </a:prstGeom>
          <a:solidFill>
            <a:schemeClr val="tx1"/>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41" name="Text Placeholder 5">
            <a:extLst>
              <a:ext uri="{FF2B5EF4-FFF2-40B4-BE49-F238E27FC236}">
                <a16:creationId xmlns:a16="http://schemas.microsoft.com/office/drawing/2014/main" id="{A0F05EAE-5AC3-814A-9693-517BF138F026}"/>
              </a:ext>
            </a:extLst>
          </p:cNvPr>
          <p:cNvSpPr>
            <a:spLocks noGrp="1"/>
          </p:cNvSpPr>
          <p:nvPr>
            <p:ph type="body" sz="quarter" idx="62" hasCustomPrompt="1"/>
          </p:nvPr>
        </p:nvSpPr>
        <p:spPr>
          <a:xfrm>
            <a:off x="8551764" y="3957688"/>
            <a:ext cx="2077199" cy="2077199"/>
          </a:xfrm>
          <a:prstGeom prst="ellipse">
            <a:avLst/>
          </a:prstGeom>
          <a:solidFill>
            <a:schemeClr val="bg2"/>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12"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63"/>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113084605"/>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2903538" y="4667423"/>
            <a:ext cx="8258175" cy="1457325"/>
          </a:xfrm>
        </p:spPr>
        <p:txBody>
          <a:bodyPr/>
          <a:lstStyle>
            <a:lvl1pPr>
              <a:lnSpc>
                <a:spcPct val="100000"/>
              </a:lnSpc>
              <a:spcAft>
                <a:spcPts val="600"/>
              </a:spcAft>
              <a:defRPr sz="3200">
                <a:solidFill>
                  <a:schemeClr val="tx1"/>
                </a:solidFill>
              </a:defRPr>
            </a:lvl1pPr>
          </a:lstStyle>
          <a:p>
            <a:pPr lvl="0"/>
            <a:r>
              <a:rPr lang="en-US"/>
              <a:t>Click to edit Master text styles</a:t>
            </a:r>
          </a:p>
        </p:txBody>
      </p:sp>
      <p:sp>
        <p:nvSpPr>
          <p:cNvPr id="13" name="Text Placeholder 4"/>
          <p:cNvSpPr>
            <a:spLocks noGrp="1"/>
          </p:cNvSpPr>
          <p:nvPr>
            <p:ph type="body" sz="quarter" idx="13"/>
          </p:nvPr>
        </p:nvSpPr>
        <p:spPr>
          <a:xfrm>
            <a:off x="2903538" y="2536265"/>
            <a:ext cx="8258175" cy="1457325"/>
          </a:xfrm>
        </p:spPr>
        <p:txBody>
          <a:bodyPr/>
          <a:lstStyle>
            <a:lvl1pPr>
              <a:lnSpc>
                <a:spcPct val="100000"/>
              </a:lnSpc>
              <a:spcAft>
                <a:spcPts val="600"/>
              </a:spcAft>
              <a:defRPr sz="3200">
                <a:solidFill>
                  <a:schemeClr val="tx1"/>
                </a:solidFill>
              </a:defRPr>
            </a:lvl1pPr>
          </a:lstStyle>
          <a:p>
            <a:pPr lvl="0"/>
            <a:r>
              <a:rPr lang="en-US"/>
              <a:t>Click to edit Master text styles</a:t>
            </a:r>
          </a:p>
        </p:txBody>
      </p:sp>
      <p:sp>
        <p:nvSpPr>
          <p:cNvPr id="14" name="Text Placeholder 4"/>
          <p:cNvSpPr>
            <a:spLocks noGrp="1"/>
          </p:cNvSpPr>
          <p:nvPr>
            <p:ph type="body" sz="quarter" idx="14"/>
          </p:nvPr>
        </p:nvSpPr>
        <p:spPr>
          <a:xfrm>
            <a:off x="2903538" y="419100"/>
            <a:ext cx="8258175" cy="1457325"/>
          </a:xfrm>
        </p:spPr>
        <p:txBody>
          <a:bodyPr/>
          <a:lstStyle>
            <a:lvl1pPr>
              <a:lnSpc>
                <a:spcPct val="100000"/>
              </a:lnSpc>
              <a:spcAft>
                <a:spcPts val="600"/>
              </a:spcAft>
              <a:defRPr sz="3200">
                <a:solidFill>
                  <a:schemeClr val="tx1"/>
                </a:solidFill>
              </a:defRPr>
            </a:lvl1pPr>
          </a:lstStyle>
          <a:p>
            <a:pPr lvl="0"/>
            <a:r>
              <a:rPr lang="en-US"/>
              <a:t>Click to edit Master text styles</a:t>
            </a:r>
          </a:p>
        </p:txBody>
      </p:sp>
      <p:sp>
        <p:nvSpPr>
          <p:cNvPr id="3" name="Text Placeholder 2">
            <a:extLst>
              <a:ext uri="{FF2B5EF4-FFF2-40B4-BE49-F238E27FC236}">
                <a16:creationId xmlns:a16="http://schemas.microsoft.com/office/drawing/2014/main" id="{DC88FD85-A9DA-FB40-9445-81F1BEF22FC7}"/>
              </a:ext>
            </a:extLst>
          </p:cNvPr>
          <p:cNvSpPr>
            <a:spLocks noGrp="1" noChangeAspect="1"/>
          </p:cNvSpPr>
          <p:nvPr>
            <p:ph type="body" sz="quarter" idx="63" hasCustomPrompt="1"/>
          </p:nvPr>
        </p:nvSpPr>
        <p:spPr>
          <a:xfrm>
            <a:off x="918550" y="511500"/>
            <a:ext cx="1264469" cy="1260000"/>
          </a:xfrm>
          <a:prstGeom prst="ellipse">
            <a:avLst/>
          </a:prstGeom>
          <a:solidFill>
            <a:schemeClr val="tx2"/>
          </a:solidFill>
        </p:spPr>
        <p:txBody>
          <a:bodyPr vert="horz" wrap="square" lIns="36000" tIns="36000" rIns="36000" bIns="144000" anchor="ctr" anchorCtr="1">
            <a:normAutofit/>
          </a:bodyPr>
          <a:lstStyle>
            <a:lvl1pPr algn="ctr">
              <a:defRPr sz="66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a:defRPr sz="6600" b="1" i="0">
                <a:solidFill>
                  <a:schemeClr val="bg1"/>
                </a:solidFill>
                <a:latin typeface="Mada" pitchFamily="2" charset="0"/>
              </a:defRPr>
            </a:lvl2pPr>
            <a:lvl3pPr>
              <a:defRPr sz="6600" b="1" i="0">
                <a:solidFill>
                  <a:schemeClr val="bg1"/>
                </a:solidFill>
                <a:latin typeface="Mada" pitchFamily="2" charset="0"/>
              </a:defRPr>
            </a:lvl3pPr>
            <a:lvl4pPr>
              <a:defRPr sz="6600" b="1" i="0">
                <a:solidFill>
                  <a:schemeClr val="bg1"/>
                </a:solidFill>
                <a:latin typeface="Mada" pitchFamily="2" charset="0"/>
              </a:defRPr>
            </a:lvl4pPr>
            <a:lvl5pPr>
              <a:defRPr sz="6600" b="1" i="0">
                <a:solidFill>
                  <a:schemeClr val="bg1"/>
                </a:solidFill>
                <a:latin typeface="Mada" pitchFamily="2" charset="0"/>
              </a:defRPr>
            </a:lvl5pPr>
          </a:lstStyle>
          <a:p>
            <a:pPr lvl="0"/>
            <a:r>
              <a:rPr lang="en-US" dirty="0"/>
              <a:t>1</a:t>
            </a:r>
          </a:p>
        </p:txBody>
      </p:sp>
      <p:sp>
        <p:nvSpPr>
          <p:cNvPr id="16" name="Text Placeholder 2">
            <a:extLst>
              <a:ext uri="{FF2B5EF4-FFF2-40B4-BE49-F238E27FC236}">
                <a16:creationId xmlns:a16="http://schemas.microsoft.com/office/drawing/2014/main" id="{61FB501C-912C-CD4F-B682-A8D86CA0490D}"/>
              </a:ext>
            </a:extLst>
          </p:cNvPr>
          <p:cNvSpPr>
            <a:spLocks noGrp="1" noChangeAspect="1"/>
          </p:cNvSpPr>
          <p:nvPr>
            <p:ph type="body" sz="quarter" idx="64" hasCustomPrompt="1"/>
          </p:nvPr>
        </p:nvSpPr>
        <p:spPr>
          <a:xfrm>
            <a:off x="918550" y="2630855"/>
            <a:ext cx="1264469" cy="1260000"/>
          </a:xfrm>
          <a:prstGeom prst="ellipse">
            <a:avLst/>
          </a:prstGeom>
          <a:solidFill>
            <a:schemeClr val="bg2"/>
          </a:solidFill>
        </p:spPr>
        <p:txBody>
          <a:bodyPr vert="horz" wrap="square" lIns="72000" tIns="36000" rIns="36000" bIns="144000" anchor="ctr" anchorCtr="1">
            <a:normAutofit/>
          </a:bodyPr>
          <a:lstStyle>
            <a:lvl1pPr algn="ctr">
              <a:defRPr sz="6600" b="1" i="0">
                <a:solidFill>
                  <a:schemeClr val="bg1"/>
                </a:solidFill>
                <a:latin typeface="+mn-lt"/>
              </a:defRPr>
            </a:lvl1pPr>
            <a:lvl2pPr>
              <a:defRPr sz="6600" b="1" i="0">
                <a:solidFill>
                  <a:schemeClr val="bg1"/>
                </a:solidFill>
                <a:latin typeface="Mada" pitchFamily="2" charset="0"/>
              </a:defRPr>
            </a:lvl2pPr>
            <a:lvl3pPr>
              <a:defRPr sz="6600" b="1" i="0">
                <a:solidFill>
                  <a:schemeClr val="bg1"/>
                </a:solidFill>
                <a:latin typeface="Mada" pitchFamily="2" charset="0"/>
              </a:defRPr>
            </a:lvl3pPr>
            <a:lvl4pPr>
              <a:defRPr sz="6600" b="1" i="0">
                <a:solidFill>
                  <a:schemeClr val="bg1"/>
                </a:solidFill>
                <a:latin typeface="Mada" pitchFamily="2" charset="0"/>
              </a:defRPr>
            </a:lvl4pPr>
            <a:lvl5pPr>
              <a:defRPr sz="6600" b="1" i="0">
                <a:solidFill>
                  <a:schemeClr val="bg1"/>
                </a:solidFill>
                <a:latin typeface="Mada" pitchFamily="2" charset="0"/>
              </a:defRPr>
            </a:lvl5pPr>
          </a:lstStyle>
          <a:p>
            <a:pPr lvl="0"/>
            <a:r>
              <a:rPr lang="en-US" dirty="0"/>
              <a:t>2</a:t>
            </a:r>
          </a:p>
        </p:txBody>
      </p:sp>
      <p:sp>
        <p:nvSpPr>
          <p:cNvPr id="17" name="Text Placeholder 2">
            <a:extLst>
              <a:ext uri="{FF2B5EF4-FFF2-40B4-BE49-F238E27FC236}">
                <a16:creationId xmlns:a16="http://schemas.microsoft.com/office/drawing/2014/main" id="{229EC92A-C8D3-4848-98BD-AD589CC96942}"/>
              </a:ext>
            </a:extLst>
          </p:cNvPr>
          <p:cNvSpPr>
            <a:spLocks noGrp="1" noChangeAspect="1"/>
          </p:cNvSpPr>
          <p:nvPr>
            <p:ph type="body" sz="quarter" idx="65" hasCustomPrompt="1"/>
          </p:nvPr>
        </p:nvSpPr>
        <p:spPr>
          <a:xfrm>
            <a:off x="918549" y="4766085"/>
            <a:ext cx="1264469" cy="1260000"/>
          </a:xfrm>
          <a:prstGeom prst="ellipse">
            <a:avLst/>
          </a:prstGeom>
          <a:solidFill>
            <a:schemeClr val="tx2"/>
          </a:solidFill>
        </p:spPr>
        <p:txBody>
          <a:bodyPr vert="horz" wrap="square" lIns="72000" tIns="36000" rIns="36000" bIns="144000" anchor="ctr" anchorCtr="1">
            <a:normAutofit/>
          </a:bodyPr>
          <a:lstStyle>
            <a:lvl1pPr algn="ctr">
              <a:defRPr sz="6600" b="1" i="0">
                <a:solidFill>
                  <a:schemeClr val="bg1"/>
                </a:solidFill>
                <a:latin typeface="+mn-lt"/>
              </a:defRPr>
            </a:lvl1pPr>
            <a:lvl2pPr>
              <a:defRPr sz="6600" b="1" i="0">
                <a:solidFill>
                  <a:schemeClr val="bg1"/>
                </a:solidFill>
                <a:latin typeface="Mada" pitchFamily="2" charset="0"/>
              </a:defRPr>
            </a:lvl2pPr>
            <a:lvl3pPr>
              <a:defRPr sz="6600" b="1" i="0">
                <a:solidFill>
                  <a:schemeClr val="bg1"/>
                </a:solidFill>
                <a:latin typeface="Mada" pitchFamily="2" charset="0"/>
              </a:defRPr>
            </a:lvl3pPr>
            <a:lvl4pPr>
              <a:defRPr sz="6600" b="1" i="0">
                <a:solidFill>
                  <a:schemeClr val="bg1"/>
                </a:solidFill>
                <a:latin typeface="Mada" pitchFamily="2" charset="0"/>
              </a:defRPr>
            </a:lvl4pPr>
            <a:lvl5pPr>
              <a:defRPr sz="6600" b="1" i="0">
                <a:solidFill>
                  <a:schemeClr val="bg1"/>
                </a:solidFill>
                <a:latin typeface="Mada" pitchFamily="2" charset="0"/>
              </a:defRPr>
            </a:lvl5pPr>
          </a:lstStyle>
          <a:p>
            <a:pPr lvl="0"/>
            <a:r>
              <a:rPr lang="en-US" dirty="0"/>
              <a:t>3</a:t>
            </a:r>
          </a:p>
        </p:txBody>
      </p:sp>
      <p:sp>
        <p:nvSpPr>
          <p:cNvPr id="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66"/>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tar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lvl1pPr>
          </a:lstStyle>
          <a:p>
            <a:r>
              <a:rPr lang="en-US" dirty="0"/>
              <a:t>Title</a:t>
            </a:r>
          </a:p>
        </p:txBody>
      </p:sp>
      <p:sp>
        <p:nvSpPr>
          <p:cNvPr id="23" name="Text Placeholder 5"/>
          <p:cNvSpPr>
            <a:spLocks noGrp="1"/>
          </p:cNvSpPr>
          <p:nvPr userDrawn="1">
            <p:ph type="body" sz="quarter" idx="17" hasCustomPrompt="1"/>
          </p:nvPr>
        </p:nvSpPr>
        <p:spPr>
          <a:xfrm>
            <a:off x="5141755" y="2937211"/>
            <a:ext cx="1980000" cy="1980000"/>
          </a:xfrm>
          <a:prstGeom prst="pentagon">
            <a:avLst/>
          </a:prstGeom>
          <a:solidFill>
            <a:schemeClr val="tx1"/>
          </a:solidFill>
        </p:spPr>
        <p:txBody>
          <a:bodyPr lIns="72000" tIns="72000" rIns="72000" bIns="72000"/>
          <a:lstStyle>
            <a:lvl1pPr algn="ctr">
              <a:lnSpc>
                <a:spcPct val="100000"/>
              </a:lnSpc>
              <a:defRPr sz="1800" b="1">
                <a:solidFill>
                  <a:schemeClr val="bg1"/>
                </a:solidFill>
                <a:latin typeface="+mn-lt"/>
              </a:defRPr>
            </a:lvl1pPr>
          </a:lstStyle>
          <a:p>
            <a:pPr lvl="0"/>
            <a:r>
              <a:rPr lang="en-US" dirty="0"/>
              <a:t>Click to edit Master text styles</a:t>
            </a:r>
          </a:p>
        </p:txBody>
      </p:sp>
      <p:sp>
        <p:nvSpPr>
          <p:cNvPr id="17" name="Text Placeholder 5">
            <a:extLst>
              <a:ext uri="{FF2B5EF4-FFF2-40B4-BE49-F238E27FC236}">
                <a16:creationId xmlns:a16="http://schemas.microsoft.com/office/drawing/2014/main" id="{37DCB4A3-DC5D-D449-A623-44F3B7A5F812}"/>
              </a:ext>
            </a:extLst>
          </p:cNvPr>
          <p:cNvSpPr>
            <a:spLocks noGrp="1"/>
          </p:cNvSpPr>
          <p:nvPr>
            <p:ph type="body" sz="quarter" idx="16" hasCustomPrompt="1"/>
          </p:nvPr>
        </p:nvSpPr>
        <p:spPr>
          <a:xfrm>
            <a:off x="3463365" y="2694016"/>
            <a:ext cx="1440000" cy="1440000"/>
          </a:xfrm>
          <a:prstGeom prst="ellipse">
            <a:avLst/>
          </a:prstGeom>
          <a:solidFill>
            <a:schemeClr val="bg2"/>
          </a:solidFill>
        </p:spPr>
        <p:txBody>
          <a:bodyPr wrap="none" lIns="72000" tIns="72000" rIns="72000" bIns="72000" anchor="ctr"/>
          <a:lstStyle>
            <a:lvl1pPr algn="ctr">
              <a:lnSpc>
                <a:spcPct val="100000"/>
              </a:lnSpc>
              <a:defRPr sz="1600" b="1">
                <a:solidFill>
                  <a:schemeClr val="bg1"/>
                </a:solidFill>
              </a:defRPr>
            </a:lvl1pPr>
          </a:lstStyle>
          <a:p>
            <a:pPr lvl="0"/>
            <a:r>
              <a:rPr lang="en-US" dirty="0"/>
              <a:t>Text</a:t>
            </a:r>
          </a:p>
        </p:txBody>
      </p:sp>
      <p:sp>
        <p:nvSpPr>
          <p:cNvPr id="24" name="Text Placeholder 5">
            <a:extLst>
              <a:ext uri="{FF2B5EF4-FFF2-40B4-BE49-F238E27FC236}">
                <a16:creationId xmlns:a16="http://schemas.microsoft.com/office/drawing/2014/main" id="{3B9CA0C3-53DB-8E4F-858E-1A422104E830}"/>
              </a:ext>
            </a:extLst>
          </p:cNvPr>
          <p:cNvSpPr>
            <a:spLocks noGrp="1"/>
          </p:cNvSpPr>
          <p:nvPr>
            <p:ph type="body" sz="quarter" idx="18" hasCustomPrompt="1"/>
          </p:nvPr>
        </p:nvSpPr>
        <p:spPr>
          <a:xfrm>
            <a:off x="5376000" y="1370821"/>
            <a:ext cx="1440000" cy="1440000"/>
          </a:xfrm>
          <a:prstGeom prst="ellipse">
            <a:avLst/>
          </a:prstGeom>
          <a:solidFill>
            <a:schemeClr val="bg2"/>
          </a:solidFill>
        </p:spPr>
        <p:txBody>
          <a:bodyPr wrap="none" lIns="72000" tIns="72000" rIns="72000" bIns="72000" anchor="ctr"/>
          <a:lstStyle>
            <a:lvl1pPr algn="ctr">
              <a:lnSpc>
                <a:spcPct val="100000"/>
              </a:lnSpc>
              <a:defRPr sz="1600" b="1">
                <a:solidFill>
                  <a:schemeClr val="bg1"/>
                </a:solidFill>
              </a:defRPr>
            </a:lvl1pPr>
          </a:lstStyle>
          <a:p>
            <a:pPr lvl="0"/>
            <a:r>
              <a:rPr lang="en-US" dirty="0"/>
              <a:t>Text</a:t>
            </a:r>
          </a:p>
        </p:txBody>
      </p:sp>
      <p:sp>
        <p:nvSpPr>
          <p:cNvPr id="25" name="Text Placeholder 5">
            <a:extLst>
              <a:ext uri="{FF2B5EF4-FFF2-40B4-BE49-F238E27FC236}">
                <a16:creationId xmlns:a16="http://schemas.microsoft.com/office/drawing/2014/main" id="{04A3EE8C-2B3B-264F-948B-266BD34D2E24}"/>
              </a:ext>
            </a:extLst>
          </p:cNvPr>
          <p:cNvSpPr>
            <a:spLocks noGrp="1"/>
          </p:cNvSpPr>
          <p:nvPr>
            <p:ph type="body" sz="quarter" idx="19" hasCustomPrompt="1"/>
          </p:nvPr>
        </p:nvSpPr>
        <p:spPr>
          <a:xfrm>
            <a:off x="7360145" y="2694016"/>
            <a:ext cx="1440000" cy="1440000"/>
          </a:xfrm>
          <a:prstGeom prst="ellipse">
            <a:avLst/>
          </a:prstGeom>
          <a:solidFill>
            <a:schemeClr val="bg2"/>
          </a:solidFill>
        </p:spPr>
        <p:txBody>
          <a:bodyPr wrap="none" lIns="72000" tIns="72000" rIns="72000" bIns="72000" anchor="ctr"/>
          <a:lstStyle>
            <a:lvl1pPr algn="ctr">
              <a:lnSpc>
                <a:spcPct val="100000"/>
              </a:lnSpc>
              <a:defRPr sz="1600" b="1">
                <a:solidFill>
                  <a:schemeClr val="bg1"/>
                </a:solidFill>
              </a:defRPr>
            </a:lvl1pPr>
          </a:lstStyle>
          <a:p>
            <a:pPr lvl="0"/>
            <a:r>
              <a:rPr lang="en-US" dirty="0"/>
              <a:t>Text</a:t>
            </a:r>
          </a:p>
        </p:txBody>
      </p:sp>
      <p:sp>
        <p:nvSpPr>
          <p:cNvPr id="26" name="Text Placeholder 5">
            <a:extLst>
              <a:ext uri="{FF2B5EF4-FFF2-40B4-BE49-F238E27FC236}">
                <a16:creationId xmlns:a16="http://schemas.microsoft.com/office/drawing/2014/main" id="{D7B21A9B-7DAA-9E4E-A637-3A7EA6BC5EFE}"/>
              </a:ext>
            </a:extLst>
          </p:cNvPr>
          <p:cNvSpPr>
            <a:spLocks noGrp="1"/>
          </p:cNvSpPr>
          <p:nvPr>
            <p:ph type="body" sz="quarter" idx="20" hasCustomPrompt="1"/>
          </p:nvPr>
        </p:nvSpPr>
        <p:spPr>
          <a:xfrm>
            <a:off x="3936000" y="4752824"/>
            <a:ext cx="1440000" cy="1440000"/>
          </a:xfrm>
          <a:prstGeom prst="ellipse">
            <a:avLst/>
          </a:prstGeom>
          <a:solidFill>
            <a:schemeClr val="bg2"/>
          </a:solidFill>
        </p:spPr>
        <p:txBody>
          <a:bodyPr wrap="none" lIns="72000" tIns="72000" rIns="72000" bIns="72000" anchor="ctr"/>
          <a:lstStyle>
            <a:lvl1pPr algn="ctr">
              <a:lnSpc>
                <a:spcPct val="100000"/>
              </a:lnSpc>
              <a:defRPr sz="1600" b="1">
                <a:solidFill>
                  <a:schemeClr val="bg1"/>
                </a:solidFill>
              </a:defRPr>
            </a:lvl1pPr>
          </a:lstStyle>
          <a:p>
            <a:pPr lvl="0"/>
            <a:r>
              <a:rPr lang="en-US" dirty="0"/>
              <a:t>Text</a:t>
            </a:r>
          </a:p>
        </p:txBody>
      </p:sp>
      <p:sp>
        <p:nvSpPr>
          <p:cNvPr id="27" name="Text Placeholder 5">
            <a:extLst>
              <a:ext uri="{FF2B5EF4-FFF2-40B4-BE49-F238E27FC236}">
                <a16:creationId xmlns:a16="http://schemas.microsoft.com/office/drawing/2014/main" id="{20026FD8-8273-934E-9430-EE2DFC1F74B7}"/>
              </a:ext>
            </a:extLst>
          </p:cNvPr>
          <p:cNvSpPr>
            <a:spLocks noGrp="1"/>
          </p:cNvSpPr>
          <p:nvPr>
            <p:ph type="body" sz="quarter" idx="21" hasCustomPrompt="1"/>
          </p:nvPr>
        </p:nvSpPr>
        <p:spPr>
          <a:xfrm>
            <a:off x="6816000" y="4752824"/>
            <a:ext cx="1440000" cy="1440000"/>
          </a:xfrm>
          <a:prstGeom prst="ellipse">
            <a:avLst/>
          </a:prstGeom>
          <a:solidFill>
            <a:schemeClr val="bg2"/>
          </a:solidFill>
        </p:spPr>
        <p:txBody>
          <a:bodyPr wrap="none" lIns="72000" tIns="72000" rIns="72000" bIns="72000" anchor="ctr"/>
          <a:lstStyle>
            <a:lvl1pPr algn="ctr">
              <a:lnSpc>
                <a:spcPct val="100000"/>
              </a:lnSpc>
              <a:defRPr sz="1600" b="1">
                <a:solidFill>
                  <a:schemeClr val="bg1"/>
                </a:solidFill>
              </a:defRPr>
            </a:lvl1pPr>
          </a:lstStyle>
          <a:p>
            <a:pPr lvl="0"/>
            <a:r>
              <a:rPr lang="en-US" dirty="0"/>
              <a:t>Text</a:t>
            </a:r>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22"/>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Map">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AE927CC-7B2D-4E74-91B0-51524AE78482}"/>
              </a:ext>
            </a:extLst>
          </p:cNvPr>
          <p:cNvSpPr/>
          <p:nvPr/>
        </p:nvSpPr>
        <p:spPr>
          <a:xfrm>
            <a:off x="0" y="0"/>
            <a:ext cx="12192000" cy="6858000"/>
          </a:xfrm>
          <a:prstGeom prst="rect">
            <a:avLst/>
          </a:prstGeom>
          <a:solidFill>
            <a:schemeClr val="accent2">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GB" sz="1600" dirty="0"/>
          </a:p>
        </p:txBody>
      </p:sp>
      <p:sp>
        <p:nvSpPr>
          <p:cNvPr id="2" name="Title 1">
            <a:extLst>
              <a:ext uri="{FF2B5EF4-FFF2-40B4-BE49-F238E27FC236}">
                <a16:creationId xmlns:a16="http://schemas.microsoft.com/office/drawing/2014/main" id="{27A512AB-DF48-4152-9B49-D297B54FD036}"/>
              </a:ext>
            </a:extLst>
          </p:cNvPr>
          <p:cNvSpPr>
            <a:spLocks noGrp="1"/>
          </p:cNvSpPr>
          <p:nvPr>
            <p:ph type="title" hasCustomPrompt="1"/>
          </p:nvPr>
        </p:nvSpPr>
        <p:spPr>
          <a:xfrm>
            <a:off x="457200" y="457200"/>
            <a:ext cx="4958952" cy="1206000"/>
          </a:xfrm>
        </p:spPr>
        <p:txBody>
          <a:bodyPr/>
          <a:lstStyle>
            <a:lvl1pPr>
              <a:lnSpc>
                <a:spcPct val="100000"/>
              </a:lnSpc>
              <a:defRPr/>
            </a:lvl1pPr>
          </a:lstStyle>
          <a:p>
            <a:r>
              <a:rPr lang="en-US" dirty="0"/>
              <a:t>Title</a:t>
            </a:r>
            <a:endParaRPr lang="en-GB" dirty="0"/>
          </a:p>
        </p:txBody>
      </p:sp>
      <p:sp>
        <p:nvSpPr>
          <p:cNvPr id="7" name="Text Placeholder 6">
            <a:extLst>
              <a:ext uri="{FF2B5EF4-FFF2-40B4-BE49-F238E27FC236}">
                <a16:creationId xmlns:a16="http://schemas.microsoft.com/office/drawing/2014/main" id="{734E162F-3ECA-4B18-AE92-237AEAD38032}"/>
              </a:ext>
            </a:extLst>
          </p:cNvPr>
          <p:cNvSpPr>
            <a:spLocks noGrp="1"/>
          </p:cNvSpPr>
          <p:nvPr>
            <p:ph type="body" sz="quarter" idx="13" hasCustomPrompt="1"/>
          </p:nvPr>
        </p:nvSpPr>
        <p:spPr>
          <a:xfrm>
            <a:off x="457200" y="1663200"/>
            <a:ext cx="4958952" cy="866775"/>
          </a:xfrm>
        </p:spPr>
        <p:txBody>
          <a:bodyPr/>
          <a:lstStyle>
            <a:lvl1pPr>
              <a:lnSpc>
                <a:spcPct val="100000"/>
              </a:lnSpc>
              <a:defRPr sz="1800" b="1">
                <a:solidFill>
                  <a:schemeClr val="bg2"/>
                </a:solidFill>
              </a:defRPr>
            </a:lvl1pPr>
          </a:lstStyle>
          <a:p>
            <a:pPr lvl="0"/>
            <a:r>
              <a:rPr lang="en-US" dirty="0"/>
              <a:t>Sub-heading</a:t>
            </a:r>
          </a:p>
        </p:txBody>
      </p:sp>
      <p:pic>
        <p:nvPicPr>
          <p:cNvPr id="15" name="Picture 14">
            <a:extLst>
              <a:ext uri="{FF2B5EF4-FFF2-40B4-BE49-F238E27FC236}">
                <a16:creationId xmlns:a16="http://schemas.microsoft.com/office/drawing/2014/main" id="{63EF7C21-F423-8143-8593-F0B3E5DC0E3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067" y="-889185"/>
            <a:ext cx="6155801" cy="8852086"/>
          </a:xfrm>
          <a:prstGeom prst="rect">
            <a:avLst/>
          </a:prstGeom>
        </p:spPr>
      </p:pic>
      <p:pic>
        <p:nvPicPr>
          <p:cNvPr id="16" name="Picture 15">
            <a:extLst>
              <a:ext uri="{FF2B5EF4-FFF2-40B4-BE49-F238E27FC236}">
                <a16:creationId xmlns:a16="http://schemas.microsoft.com/office/drawing/2014/main" id="{C84DBC62-A80E-E54F-9566-6E95F8E7606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000" y="6286513"/>
            <a:ext cx="11304000" cy="228574"/>
          </a:xfrm>
          <a:prstGeom prst="rect">
            <a:avLst/>
          </a:prstGeom>
        </p:spPr>
      </p:pic>
      <p:sp>
        <p:nvSpPr>
          <p:cNvPr id="8"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4"/>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Map with ke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AE927CC-7B2D-4E74-91B0-51524AE78482}"/>
              </a:ext>
            </a:extLst>
          </p:cNvPr>
          <p:cNvSpPr/>
          <p:nvPr/>
        </p:nvSpPr>
        <p:spPr>
          <a:xfrm>
            <a:off x="0" y="0"/>
            <a:ext cx="12192000" cy="6858000"/>
          </a:xfrm>
          <a:prstGeom prst="rect">
            <a:avLst/>
          </a:prstGeom>
          <a:solidFill>
            <a:schemeClr val="accent2">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GB" sz="1600" dirty="0"/>
          </a:p>
        </p:txBody>
      </p:sp>
      <p:pic>
        <p:nvPicPr>
          <p:cNvPr id="13" name="Picture 12">
            <a:extLst>
              <a:ext uri="{FF2B5EF4-FFF2-40B4-BE49-F238E27FC236}">
                <a16:creationId xmlns:a16="http://schemas.microsoft.com/office/drawing/2014/main" id="{9536971E-18CF-4A0C-A142-550582FC18F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067" y="-889185"/>
            <a:ext cx="6155801" cy="8852086"/>
          </a:xfrm>
          <a:prstGeom prst="rect">
            <a:avLst/>
          </a:prstGeom>
        </p:spPr>
      </p:pic>
      <p:sp>
        <p:nvSpPr>
          <p:cNvPr id="2" name="Title 1">
            <a:extLst>
              <a:ext uri="{FF2B5EF4-FFF2-40B4-BE49-F238E27FC236}">
                <a16:creationId xmlns:a16="http://schemas.microsoft.com/office/drawing/2014/main" id="{27A512AB-DF48-4152-9B49-D297B54FD036}"/>
              </a:ext>
            </a:extLst>
          </p:cNvPr>
          <p:cNvSpPr>
            <a:spLocks noGrp="1"/>
          </p:cNvSpPr>
          <p:nvPr>
            <p:ph type="title" hasCustomPrompt="1"/>
          </p:nvPr>
        </p:nvSpPr>
        <p:spPr>
          <a:xfrm>
            <a:off x="457200" y="457200"/>
            <a:ext cx="4958952" cy="1206000"/>
          </a:xfrm>
        </p:spPr>
        <p:txBody>
          <a:bodyPr/>
          <a:lstStyle>
            <a:lvl1pPr>
              <a:lnSpc>
                <a:spcPct val="100000"/>
              </a:lnSpc>
              <a:defRPr/>
            </a:lvl1pPr>
          </a:lstStyle>
          <a:p>
            <a:r>
              <a:rPr lang="en-US" dirty="0"/>
              <a:t>Title</a:t>
            </a:r>
            <a:endParaRPr lang="en-GB" dirty="0"/>
          </a:p>
        </p:txBody>
      </p:sp>
      <p:sp>
        <p:nvSpPr>
          <p:cNvPr id="7" name="Text Placeholder 6">
            <a:extLst>
              <a:ext uri="{FF2B5EF4-FFF2-40B4-BE49-F238E27FC236}">
                <a16:creationId xmlns:a16="http://schemas.microsoft.com/office/drawing/2014/main" id="{734E162F-3ECA-4B18-AE92-237AEAD38032}"/>
              </a:ext>
            </a:extLst>
          </p:cNvPr>
          <p:cNvSpPr>
            <a:spLocks noGrp="1"/>
          </p:cNvSpPr>
          <p:nvPr>
            <p:ph type="body" sz="quarter" idx="13" hasCustomPrompt="1"/>
          </p:nvPr>
        </p:nvSpPr>
        <p:spPr>
          <a:xfrm>
            <a:off x="457200" y="1663200"/>
            <a:ext cx="4958952" cy="866775"/>
          </a:xfrm>
        </p:spPr>
        <p:txBody>
          <a:bodyPr/>
          <a:lstStyle>
            <a:lvl1pPr>
              <a:lnSpc>
                <a:spcPct val="100000"/>
              </a:lnSpc>
              <a:defRPr sz="1800" b="1">
                <a:solidFill>
                  <a:schemeClr val="bg2"/>
                </a:solidFill>
              </a:defRPr>
            </a:lvl1pPr>
          </a:lstStyle>
          <a:p>
            <a:pPr lvl="0"/>
            <a:r>
              <a:rPr lang="en-US" dirty="0"/>
              <a:t>Sub-heading</a:t>
            </a:r>
          </a:p>
        </p:txBody>
      </p:sp>
      <p:pic>
        <p:nvPicPr>
          <p:cNvPr id="22" name="Graphic 21">
            <a:extLst>
              <a:ext uri="{FF2B5EF4-FFF2-40B4-BE49-F238E27FC236}">
                <a16:creationId xmlns:a16="http://schemas.microsoft.com/office/drawing/2014/main" id="{0DD105A6-07C1-7745-8980-BEAC1A5FAEC6}"/>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2625" y="3271978"/>
            <a:ext cx="614363" cy="747920"/>
          </a:xfrm>
          <a:prstGeom prst="rect">
            <a:avLst/>
          </a:prstGeom>
        </p:spPr>
      </p:pic>
      <p:pic>
        <p:nvPicPr>
          <p:cNvPr id="30" name="Picture 29">
            <a:extLst>
              <a:ext uri="{FF2B5EF4-FFF2-40B4-BE49-F238E27FC236}">
                <a16:creationId xmlns:a16="http://schemas.microsoft.com/office/drawing/2014/main" id="{B93F3AAC-315A-F14C-8788-AD03354C4B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4000" y="6286513"/>
            <a:ext cx="11304000" cy="228574"/>
          </a:xfrm>
          <a:prstGeom prst="rect">
            <a:avLst/>
          </a:prstGeom>
        </p:spPr>
      </p:pic>
      <p:pic>
        <p:nvPicPr>
          <p:cNvPr id="5" name="Picture 4">
            <a:extLst>
              <a:ext uri="{FF2B5EF4-FFF2-40B4-BE49-F238E27FC236}">
                <a16:creationId xmlns:a16="http://schemas.microsoft.com/office/drawing/2014/main" id="{2476994E-7D48-9A42-86B0-78326D23CE48}"/>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57200" y="4188132"/>
            <a:ext cx="3501525" cy="1955807"/>
          </a:xfrm>
          <a:prstGeom prst="rect">
            <a:avLst/>
          </a:prstGeom>
        </p:spPr>
      </p:pic>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4"/>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360498759"/>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Our values">
    <p:spTree>
      <p:nvGrpSpPr>
        <p:cNvPr id="1" name=""/>
        <p:cNvGrpSpPr/>
        <p:nvPr/>
      </p:nvGrpSpPr>
      <p:grpSpPr>
        <a:xfrm>
          <a:off x="0" y="0"/>
          <a:ext cx="0" cy="0"/>
          <a:chOff x="0" y="0"/>
          <a:chExt cx="0" cy="0"/>
        </a:xfrm>
      </p:grpSpPr>
      <p:pic>
        <p:nvPicPr>
          <p:cNvPr id="46" name="Picture 45"/>
          <p:cNvPicPr>
            <a:picLocks/>
          </p:cNvPicPr>
          <p:nvPr/>
        </p:nvPicPr>
        <p:blipFill rotWithShape="1">
          <a:blip r:embed="rId2" cstate="screen">
            <a:extLst>
              <a:ext uri="{28A0092B-C50C-407E-A947-70E740481C1C}">
                <a14:useLocalDpi xmlns:a14="http://schemas.microsoft.com/office/drawing/2010/main"/>
              </a:ext>
            </a:extLst>
          </a:blip>
          <a:srcRect t="-1245"/>
          <a:stretch/>
        </p:blipFill>
        <p:spPr>
          <a:xfrm>
            <a:off x="9036848" y="2330245"/>
            <a:ext cx="2697952" cy="3462587"/>
          </a:xfrm>
          <a:prstGeom prst="rect">
            <a:avLst/>
          </a:prstGeom>
        </p:spPr>
      </p:pic>
      <p:sp>
        <p:nvSpPr>
          <p:cNvPr id="2" name="Title 1"/>
          <p:cNvSpPr>
            <a:spLocks noGrp="1"/>
          </p:cNvSpPr>
          <p:nvPr>
            <p:ph type="title" hasCustomPrompt="1"/>
          </p:nvPr>
        </p:nvSpPr>
        <p:spPr>
          <a:xfrm>
            <a:off x="472943" y="446598"/>
            <a:ext cx="11277600" cy="968474"/>
          </a:xfrm>
        </p:spPr>
        <p:txBody>
          <a:bodyPr/>
          <a:lstStyle>
            <a:lvl1pPr>
              <a:lnSpc>
                <a:spcPct val="100000"/>
              </a:lnSpc>
              <a:defRPr/>
            </a:lvl1pPr>
          </a:lstStyle>
          <a:p>
            <a:r>
              <a:rPr lang="en-US" dirty="0"/>
              <a:t>Suggested title: Our values</a:t>
            </a: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162232" y="2379004"/>
            <a:ext cx="2695945" cy="3415886"/>
          </a:xfrm>
          <a:prstGeom prst="rect">
            <a:avLst/>
          </a:prstGeom>
        </p:spPr>
      </p:pic>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45080" y="2336281"/>
            <a:ext cx="2699019" cy="3472408"/>
          </a:xfrm>
          <a:prstGeom prst="rect">
            <a:avLst/>
          </a:prstGeom>
        </p:spPr>
      </p:pic>
      <p:pic>
        <p:nvPicPr>
          <p:cNvPr id="4" name="Picture 3">
            <a:extLst>
              <a:ext uri="{FF2B5EF4-FFF2-40B4-BE49-F238E27FC236}">
                <a16:creationId xmlns:a16="http://schemas.microsoft.com/office/drawing/2014/main" id="{01838CAD-A927-7D44-9B04-19BB0D95EC63}"/>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21719" r="26063"/>
          <a:stretch/>
        </p:blipFill>
        <p:spPr>
          <a:xfrm>
            <a:off x="3301392" y="2376946"/>
            <a:ext cx="2699491" cy="3410538"/>
          </a:xfrm>
          <a:prstGeom prst="rect">
            <a:avLst/>
          </a:prstGeom>
        </p:spPr>
      </p:pic>
      <p:sp>
        <p:nvSpPr>
          <p:cNvPr id="12" name="Rectangle 11">
            <a:extLst>
              <a:ext uri="{FF2B5EF4-FFF2-40B4-BE49-F238E27FC236}">
                <a16:creationId xmlns:a16="http://schemas.microsoft.com/office/drawing/2014/main" id="{B0970586-B235-0B4C-8965-052406E8533B}"/>
              </a:ext>
            </a:extLst>
          </p:cNvPr>
          <p:cNvSpPr>
            <a:spLocks/>
          </p:cNvSpPr>
          <p:nvPr userDrawn="1"/>
        </p:nvSpPr>
        <p:spPr>
          <a:xfrm>
            <a:off x="9036846" y="1752531"/>
            <a:ext cx="2698977" cy="624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prstClr val="white"/>
                </a:solidFill>
              </a:rPr>
              <a:t>Safety</a:t>
            </a:r>
          </a:p>
        </p:txBody>
      </p:sp>
      <p:sp>
        <p:nvSpPr>
          <p:cNvPr id="13" name="Rectangle 12">
            <a:extLst>
              <a:ext uri="{FF2B5EF4-FFF2-40B4-BE49-F238E27FC236}">
                <a16:creationId xmlns:a16="http://schemas.microsoft.com/office/drawing/2014/main" id="{B883A5B3-2562-9D44-9A2D-609B578D4970}"/>
              </a:ext>
            </a:extLst>
          </p:cNvPr>
          <p:cNvSpPr/>
          <p:nvPr userDrawn="1"/>
        </p:nvSpPr>
        <p:spPr>
          <a:xfrm>
            <a:off x="6162232" y="1752530"/>
            <a:ext cx="2700000" cy="6244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prstClr val="white"/>
                </a:solidFill>
              </a:rPr>
              <a:t>Respect</a:t>
            </a:r>
          </a:p>
        </p:txBody>
      </p:sp>
      <p:sp>
        <p:nvSpPr>
          <p:cNvPr id="14" name="Rectangle 13">
            <a:extLst>
              <a:ext uri="{FF2B5EF4-FFF2-40B4-BE49-F238E27FC236}">
                <a16:creationId xmlns:a16="http://schemas.microsoft.com/office/drawing/2014/main" id="{C3EBB0E2-ED02-6948-9D0D-19C2D0417C97}"/>
              </a:ext>
            </a:extLst>
          </p:cNvPr>
          <p:cNvSpPr/>
          <p:nvPr userDrawn="1"/>
        </p:nvSpPr>
        <p:spPr>
          <a:xfrm>
            <a:off x="3297337" y="1752529"/>
            <a:ext cx="2703546" cy="624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Leadership</a:t>
            </a:r>
          </a:p>
        </p:txBody>
      </p:sp>
      <p:sp>
        <p:nvSpPr>
          <p:cNvPr id="15" name="Rectangle 14">
            <a:extLst>
              <a:ext uri="{FF2B5EF4-FFF2-40B4-BE49-F238E27FC236}">
                <a16:creationId xmlns:a16="http://schemas.microsoft.com/office/drawing/2014/main" id="{D5DFDC1D-0E6E-294D-92C3-A8B8C022A9BE}"/>
              </a:ext>
            </a:extLst>
          </p:cNvPr>
          <p:cNvSpPr/>
          <p:nvPr userDrawn="1"/>
        </p:nvSpPr>
        <p:spPr>
          <a:xfrm>
            <a:off x="444589" y="1752528"/>
            <a:ext cx="2700000" cy="5815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Integrity</a:t>
            </a:r>
          </a:p>
        </p:txBody>
      </p:sp>
      <p:sp>
        <p:nvSpPr>
          <p:cNvPr id="1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2"/>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HS2 strategic goal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lvl1pPr>
          </a:lstStyle>
          <a:p>
            <a:r>
              <a:rPr lang="en-US" dirty="0"/>
              <a:t>Suggested title: HS2 Strategic goals</a:t>
            </a:r>
          </a:p>
        </p:txBody>
      </p:sp>
      <p:sp>
        <p:nvSpPr>
          <p:cNvPr id="1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t="29256" b="9256"/>
          <a:stretch/>
        </p:blipFill>
        <p:spPr>
          <a:xfrm>
            <a:off x="610008" y="1606859"/>
            <a:ext cx="10829942" cy="4707750"/>
          </a:xfrm>
          <a:prstGeom prst="rect">
            <a:avLst/>
          </a:prstGeom>
        </p:spPr>
      </p:pic>
      <p:sp>
        <p:nvSpPr>
          <p:cNvPr id="3" name="Slide Number Placeholder 2"/>
          <p:cNvSpPr>
            <a:spLocks noGrp="1"/>
          </p:cNvSpPr>
          <p:nvPr>
            <p:ph type="sldNum" sz="quarter" idx="12"/>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green sub-headin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4E436B6-F6A6-1846-8109-62EAABBE2F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4000" y="6286513"/>
            <a:ext cx="11304000" cy="228574"/>
          </a:xfrm>
          <a:prstGeom prst="rect">
            <a:avLst/>
          </a:prstGeom>
        </p:spPr>
      </p:pic>
      <p:sp>
        <p:nvSpPr>
          <p:cNvPr id="8" name="Title 1">
            <a:extLst>
              <a:ext uri="{FF2B5EF4-FFF2-40B4-BE49-F238E27FC236}">
                <a16:creationId xmlns:a16="http://schemas.microsoft.com/office/drawing/2014/main" id="{27A512AB-DF48-4152-9B49-D297B54FD036}"/>
              </a:ext>
            </a:extLst>
          </p:cNvPr>
          <p:cNvSpPr>
            <a:spLocks noGrp="1"/>
          </p:cNvSpPr>
          <p:nvPr>
            <p:ph type="title" hasCustomPrompt="1"/>
          </p:nvPr>
        </p:nvSpPr>
        <p:spPr>
          <a:xfrm>
            <a:off x="457200" y="457200"/>
            <a:ext cx="11277600" cy="943200"/>
          </a:xfrm>
        </p:spPr>
        <p:txBody>
          <a:bodyPr/>
          <a:lstStyle>
            <a:lvl1pPr>
              <a:lnSpc>
                <a:spcPct val="100000"/>
              </a:lnSpc>
              <a:defRPr/>
            </a:lvl1pPr>
          </a:lstStyle>
          <a:p>
            <a:r>
              <a:rPr lang="en-US" dirty="0"/>
              <a:t>Title</a:t>
            </a:r>
            <a:endParaRPr lang="en-GB" dirty="0"/>
          </a:p>
        </p:txBody>
      </p:sp>
      <p:sp>
        <p:nvSpPr>
          <p:cNvPr id="9" name="Text Placeholder 6">
            <a:extLst>
              <a:ext uri="{FF2B5EF4-FFF2-40B4-BE49-F238E27FC236}">
                <a16:creationId xmlns:a16="http://schemas.microsoft.com/office/drawing/2014/main" id="{734E162F-3ECA-4B18-AE92-237AEAD38032}"/>
              </a:ext>
            </a:extLst>
          </p:cNvPr>
          <p:cNvSpPr>
            <a:spLocks noGrp="1"/>
          </p:cNvSpPr>
          <p:nvPr>
            <p:ph type="body" sz="quarter" idx="13" hasCustomPrompt="1"/>
          </p:nvPr>
        </p:nvSpPr>
        <p:spPr>
          <a:xfrm>
            <a:off x="457200" y="1427035"/>
            <a:ext cx="8697074" cy="505530"/>
          </a:xfrm>
        </p:spPr>
        <p:txBody>
          <a:bodyPr/>
          <a:lstStyle>
            <a:lvl1pPr>
              <a:lnSpc>
                <a:spcPct val="100000"/>
              </a:lnSpc>
              <a:defRPr sz="1800" b="1">
                <a:solidFill>
                  <a:schemeClr val="tx2"/>
                </a:solidFill>
              </a:defRPr>
            </a:lvl1pPr>
          </a:lstStyle>
          <a:p>
            <a:pPr lvl="0"/>
            <a:r>
              <a:rPr lang="en-US" dirty="0"/>
              <a:t>Sub-heading</a:t>
            </a:r>
          </a:p>
        </p:txBody>
      </p:sp>
      <p:sp>
        <p:nvSpPr>
          <p:cNvPr id="15" name="Content Placeholder 2">
            <a:extLst>
              <a:ext uri="{FF2B5EF4-FFF2-40B4-BE49-F238E27FC236}">
                <a16:creationId xmlns:a16="http://schemas.microsoft.com/office/drawing/2014/main" id="{C4415C16-BAD5-9A4D-B8E3-EF78A4FEBE7D}"/>
              </a:ext>
            </a:extLst>
          </p:cNvPr>
          <p:cNvSpPr>
            <a:spLocks noGrp="1"/>
          </p:cNvSpPr>
          <p:nvPr>
            <p:ph idx="1"/>
          </p:nvPr>
        </p:nvSpPr>
        <p:spPr>
          <a:xfrm>
            <a:off x="457200" y="2085654"/>
            <a:ext cx="11277600" cy="4058292"/>
          </a:xfrm>
        </p:spPr>
        <p:txBody>
          <a:bodyPr/>
          <a:lstStyle>
            <a:lvl1pPr>
              <a:lnSpc>
                <a:spcPct val="100000"/>
              </a:lnSpc>
              <a:spcAft>
                <a:spcPts val="600"/>
              </a:spcAft>
              <a:defRPr/>
            </a:lvl1pPr>
            <a:lvl2pPr>
              <a:lnSpc>
                <a:spcPct val="100000"/>
              </a:lnSpc>
              <a:spcAft>
                <a:spcPts val="600"/>
              </a:spcAft>
              <a:buClr>
                <a:schemeClr val="bg2"/>
              </a:buClr>
              <a:defRPr/>
            </a:lvl2pPr>
            <a:lvl3pPr>
              <a:lnSpc>
                <a:spcPct val="100000"/>
              </a:lnSpc>
              <a:spcAft>
                <a:spcPts val="600"/>
              </a:spcAft>
              <a:buClr>
                <a:schemeClr val="bg2"/>
              </a:buClr>
              <a:defRPr/>
            </a:lvl3pPr>
            <a:lvl4pPr>
              <a:lnSpc>
                <a:spcPct val="100000"/>
              </a:lnSpc>
              <a:spcAft>
                <a:spcPts val="600"/>
              </a:spcAft>
              <a:buClr>
                <a:schemeClr val="bg2"/>
              </a:buClr>
              <a:defRPr/>
            </a:lvl4pPr>
            <a:lvl5pPr>
              <a:lnSpc>
                <a:spcPct val="100000"/>
              </a:lnSpc>
              <a:spcAft>
                <a:spcPts val="600"/>
              </a:spcAft>
              <a:buClr>
                <a:schemeClr val="bg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4"/>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Our guiding principles">
    <p:spTree>
      <p:nvGrpSpPr>
        <p:cNvPr id="1" name=""/>
        <p:cNvGrpSpPr/>
        <p:nvPr/>
      </p:nvGrpSpPr>
      <p:grpSpPr>
        <a:xfrm>
          <a:off x="0" y="0"/>
          <a:ext cx="0" cy="0"/>
          <a:chOff x="0" y="0"/>
          <a:chExt cx="0" cy="0"/>
        </a:xfrm>
      </p:grpSpPr>
      <p:sp>
        <p:nvSpPr>
          <p:cNvPr id="5" name="Rectangle 4"/>
          <p:cNvSpPr>
            <a:spLocks/>
          </p:cNvSpPr>
          <p:nvPr userDrawn="1"/>
        </p:nvSpPr>
        <p:spPr>
          <a:xfrm>
            <a:off x="457200" y="1902507"/>
            <a:ext cx="2700000" cy="90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prstClr val="white"/>
                </a:solidFill>
              </a:rPr>
              <a:t>Ensure value </a:t>
            </a:r>
            <a:br>
              <a:rPr lang="en-GB" b="1" dirty="0">
                <a:solidFill>
                  <a:prstClr val="white"/>
                </a:solidFill>
              </a:rPr>
            </a:br>
            <a:r>
              <a:rPr lang="en-GB" b="1" dirty="0">
                <a:solidFill>
                  <a:prstClr val="white"/>
                </a:solidFill>
              </a:rPr>
              <a:t>for money</a:t>
            </a:r>
          </a:p>
        </p:txBody>
      </p:sp>
      <p:sp>
        <p:nvSpPr>
          <p:cNvPr id="6" name="Rectangle 5"/>
          <p:cNvSpPr/>
          <p:nvPr userDrawn="1"/>
        </p:nvSpPr>
        <p:spPr>
          <a:xfrm>
            <a:off x="3314403" y="1902507"/>
            <a:ext cx="2700000" cy="90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prstClr val="white"/>
                </a:solidFill>
              </a:rPr>
              <a:t>Respect </a:t>
            </a:r>
          </a:p>
          <a:p>
            <a:pPr algn="ctr"/>
            <a:r>
              <a:rPr lang="en-GB" b="1" dirty="0">
                <a:solidFill>
                  <a:prstClr val="white"/>
                </a:solidFill>
              </a:rPr>
              <a:t>communities</a:t>
            </a:r>
          </a:p>
        </p:txBody>
      </p:sp>
      <p:sp>
        <p:nvSpPr>
          <p:cNvPr id="7" name="Rectangle 6"/>
          <p:cNvSpPr/>
          <p:nvPr userDrawn="1"/>
        </p:nvSpPr>
        <p:spPr>
          <a:xfrm>
            <a:off x="6171606" y="1902507"/>
            <a:ext cx="2700000" cy="9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Champion teamwork and collaboration</a:t>
            </a:r>
          </a:p>
        </p:txBody>
      </p:sp>
      <p:sp>
        <p:nvSpPr>
          <p:cNvPr id="8" name="Rectangle 7"/>
          <p:cNvSpPr/>
          <p:nvPr userDrawn="1"/>
        </p:nvSpPr>
        <p:spPr>
          <a:xfrm>
            <a:off x="9034800" y="1899190"/>
            <a:ext cx="2700000" cy="9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Create a positive legacy for Britain</a:t>
            </a:r>
          </a:p>
        </p:txBody>
      </p:sp>
      <p:pic>
        <p:nvPicPr>
          <p:cNvPr id="10" name="Picture 9"/>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57200" y="2802507"/>
            <a:ext cx="2700000" cy="2483172"/>
          </a:xfrm>
          <a:prstGeom prst="rect">
            <a:avLst/>
          </a:prstGeom>
        </p:spPr>
      </p:pic>
      <p:pic>
        <p:nvPicPr>
          <p:cNvPr id="11" name="Picture 10"/>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3314403" y="2799190"/>
            <a:ext cx="2694010" cy="2486489"/>
          </a:xfrm>
          <a:prstGeom prst="rect">
            <a:avLst/>
          </a:prstGeom>
        </p:spPr>
      </p:pic>
      <p:pic>
        <p:nvPicPr>
          <p:cNvPr id="12" name="Picture 11"/>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6177596" y="2799190"/>
            <a:ext cx="2694009" cy="2486489"/>
          </a:xfrm>
          <a:prstGeom prst="rect">
            <a:avLst/>
          </a:prstGeom>
        </p:spPr>
      </p:pic>
      <p:pic>
        <p:nvPicPr>
          <p:cNvPr id="13" name="Picture 12"/>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9034800" y="2799190"/>
            <a:ext cx="2700000" cy="2486489"/>
          </a:xfrm>
          <a:prstGeom prst="rect">
            <a:avLst/>
          </a:prstGeom>
        </p:spPr>
      </p:pic>
      <p:sp>
        <p:nvSpPr>
          <p:cNvPr id="2" name="Title 1"/>
          <p:cNvSpPr>
            <a:spLocks noGrp="1"/>
          </p:cNvSpPr>
          <p:nvPr>
            <p:ph type="title" hasCustomPrompt="1"/>
          </p:nvPr>
        </p:nvSpPr>
        <p:spPr/>
        <p:txBody>
          <a:bodyPr/>
          <a:lstStyle>
            <a:lvl1pPr>
              <a:lnSpc>
                <a:spcPct val="100000"/>
              </a:lnSpc>
              <a:defRPr/>
            </a:lvl1pPr>
          </a:lstStyle>
          <a:p>
            <a:r>
              <a:rPr lang="en-US" dirty="0"/>
              <a:t>Suggested title: Our guiding principles</a:t>
            </a:r>
          </a:p>
        </p:txBody>
      </p:sp>
      <p:sp>
        <p:nvSpPr>
          <p:cNvPr id="1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2"/>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82111876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HS2 Design Vis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84085"/>
            <a:ext cx="11277600" cy="1153781"/>
          </a:xfrm>
        </p:spPr>
        <p:txBody>
          <a:bodyPr/>
          <a:lstStyle>
            <a:lvl1pPr>
              <a:lnSpc>
                <a:spcPct val="100000"/>
              </a:lnSpc>
              <a:defRPr/>
            </a:lvl1pPr>
          </a:lstStyle>
          <a:p>
            <a:r>
              <a:rPr lang="en-US" dirty="0"/>
              <a:t>Suggested title: HS2 Design Vision – 3 key elements</a:t>
            </a:r>
          </a:p>
        </p:txBody>
      </p:sp>
      <p:pic>
        <p:nvPicPr>
          <p:cNvPr id="4" name="Picture 3">
            <a:extLst>
              <a:ext uri="{FF2B5EF4-FFF2-40B4-BE49-F238E27FC236}">
                <a16:creationId xmlns:a16="http://schemas.microsoft.com/office/drawing/2014/main" id="{0F9E33C8-B217-8C4A-8CCF-7FC97C02174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7200" y="1524000"/>
            <a:ext cx="3324225" cy="4720558"/>
          </a:xfrm>
          <a:prstGeom prst="rect">
            <a:avLst/>
          </a:prstGeom>
        </p:spPr>
      </p:pic>
      <p:pic>
        <p:nvPicPr>
          <p:cNvPr id="16" name="Picture 15">
            <a:extLst>
              <a:ext uri="{FF2B5EF4-FFF2-40B4-BE49-F238E27FC236}">
                <a16:creationId xmlns:a16="http://schemas.microsoft.com/office/drawing/2014/main" id="{9597840F-1983-D94A-AC48-58ECBF39EAC6}"/>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562474" y="2460059"/>
            <a:ext cx="6696075" cy="2528729"/>
          </a:xfrm>
          <a:prstGeom prst="rect">
            <a:avLst/>
          </a:prstGeom>
        </p:spPr>
      </p:pic>
      <p:sp>
        <p:nvSpPr>
          <p:cNvPr id="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2"/>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179658300"/>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S2 Design Vision overview">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lvl1pPr>
          </a:lstStyle>
          <a:p>
            <a:r>
              <a:rPr lang="en-US" dirty="0"/>
              <a:t>Suggested title: HS2 Design Vision</a:t>
            </a:r>
          </a:p>
        </p:txBody>
      </p:sp>
      <p:pic>
        <p:nvPicPr>
          <p:cNvPr id="5" name="Picture 4">
            <a:extLst>
              <a:ext uri="{FF2B5EF4-FFF2-40B4-BE49-F238E27FC236}">
                <a16:creationId xmlns:a16="http://schemas.microsoft.com/office/drawing/2014/main" id="{256079CE-8AC0-614A-A630-C24CA41C8F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606033" y="1142982"/>
            <a:ext cx="6397912" cy="5253282"/>
          </a:xfrm>
          <a:prstGeom prst="rect">
            <a:avLst/>
          </a:prstGeom>
        </p:spPr>
      </p:pic>
      <p:sp>
        <p:nvSpPr>
          <p:cNvPr id="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2"/>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396204428"/>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Our golden threa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69392"/>
            <a:ext cx="11355859" cy="713408"/>
          </a:xfrm>
        </p:spPr>
        <p:txBody>
          <a:bodyPr/>
          <a:lstStyle>
            <a:lvl1pPr>
              <a:lnSpc>
                <a:spcPct val="100000"/>
              </a:lnSpc>
              <a:defRPr/>
            </a:lvl1pPr>
          </a:lstStyle>
          <a:p>
            <a:r>
              <a:rPr lang="en-US" dirty="0"/>
              <a:t>Suggested title: Our golden thread</a:t>
            </a:r>
          </a:p>
        </p:txBody>
      </p:sp>
      <p:grpSp>
        <p:nvGrpSpPr>
          <p:cNvPr id="4" name="Group 3">
            <a:extLst>
              <a:ext uri="{FF2B5EF4-FFF2-40B4-BE49-F238E27FC236}">
                <a16:creationId xmlns:a16="http://schemas.microsoft.com/office/drawing/2014/main" id="{4D6F1C80-B67F-0D47-A99A-9236D04064ED}"/>
              </a:ext>
            </a:extLst>
          </p:cNvPr>
          <p:cNvGrpSpPr/>
          <p:nvPr userDrawn="1"/>
        </p:nvGrpSpPr>
        <p:grpSpPr>
          <a:xfrm>
            <a:off x="2809578" y="1442751"/>
            <a:ext cx="8713081" cy="4716647"/>
            <a:chOff x="3021719" y="1375257"/>
            <a:chExt cx="8713081" cy="4716647"/>
          </a:xfrm>
        </p:grpSpPr>
        <p:grpSp>
          <p:nvGrpSpPr>
            <p:cNvPr id="16" name="Group 15">
              <a:extLst>
                <a:ext uri="{FF2B5EF4-FFF2-40B4-BE49-F238E27FC236}">
                  <a16:creationId xmlns:a16="http://schemas.microsoft.com/office/drawing/2014/main" id="{94BD7D76-A036-B64A-81A8-408BD31ADA15}"/>
                </a:ext>
              </a:extLst>
            </p:cNvPr>
            <p:cNvGrpSpPr/>
            <p:nvPr/>
          </p:nvGrpSpPr>
          <p:grpSpPr>
            <a:xfrm>
              <a:off x="4120920" y="5401106"/>
              <a:ext cx="5556697" cy="291875"/>
              <a:chOff x="1331640" y="6022348"/>
              <a:chExt cx="5556697" cy="291875"/>
            </a:xfrm>
          </p:grpSpPr>
          <p:cxnSp>
            <p:nvCxnSpPr>
              <p:cNvPr id="67" name="Straight Arrow Connector 66">
                <a:extLst>
                  <a:ext uri="{FF2B5EF4-FFF2-40B4-BE49-F238E27FC236}">
                    <a16:creationId xmlns:a16="http://schemas.microsoft.com/office/drawing/2014/main" id="{6B926F85-9F0D-A742-AE1B-5DC0B3682997}"/>
                  </a:ext>
                </a:extLst>
              </p:cNvPr>
              <p:cNvCxnSpPr/>
              <p:nvPr/>
            </p:nvCxnSpPr>
            <p:spPr>
              <a:xfrm>
                <a:off x="4118326" y="6129432"/>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B38805A8-EA99-1943-B1BB-3ED7958A070F}"/>
                  </a:ext>
                </a:extLst>
              </p:cNvPr>
              <p:cNvCxnSpPr/>
              <p:nvPr/>
            </p:nvCxnSpPr>
            <p:spPr>
              <a:xfrm>
                <a:off x="1331640" y="6122536"/>
                <a:ext cx="5556697" cy="0"/>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514834F9-1D4B-F84A-8D39-F0387E996C71}"/>
                  </a:ext>
                </a:extLst>
              </p:cNvPr>
              <p:cNvCxnSpPr/>
              <p:nvPr/>
            </p:nvCxnSpPr>
            <p:spPr>
              <a:xfrm>
                <a:off x="2267744" y="6022352"/>
                <a:ext cx="0" cy="92395"/>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A4845ADF-5801-4543-857A-9AC28A695C84}"/>
                  </a:ext>
                </a:extLst>
              </p:cNvPr>
              <p:cNvCxnSpPr/>
              <p:nvPr/>
            </p:nvCxnSpPr>
            <p:spPr>
              <a:xfrm>
                <a:off x="1331640" y="6022351"/>
                <a:ext cx="0" cy="107081"/>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284F2BD1-4CD7-EA48-91FA-2245EE7B7CD6}"/>
                  </a:ext>
                </a:extLst>
              </p:cNvPr>
              <p:cNvCxnSpPr/>
              <p:nvPr/>
            </p:nvCxnSpPr>
            <p:spPr>
              <a:xfrm>
                <a:off x="3205294" y="6022353"/>
                <a:ext cx="0" cy="92395"/>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58FE2C81-100E-B04A-A6FB-049F172D712D}"/>
                  </a:ext>
                </a:extLst>
              </p:cNvPr>
              <p:cNvCxnSpPr/>
              <p:nvPr/>
            </p:nvCxnSpPr>
            <p:spPr>
              <a:xfrm>
                <a:off x="4118326" y="6022351"/>
                <a:ext cx="0" cy="92395"/>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634E0952-0FDF-CE46-A4A2-838C84EA255A}"/>
                  </a:ext>
                </a:extLst>
              </p:cNvPr>
              <p:cNvCxnSpPr/>
              <p:nvPr/>
            </p:nvCxnSpPr>
            <p:spPr>
              <a:xfrm>
                <a:off x="5041931" y="6022350"/>
                <a:ext cx="0" cy="92395"/>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AF160F5D-EB61-254C-909E-F2F66C6FBA40}"/>
                  </a:ext>
                </a:extLst>
              </p:cNvPr>
              <p:cNvCxnSpPr/>
              <p:nvPr/>
            </p:nvCxnSpPr>
            <p:spPr>
              <a:xfrm>
                <a:off x="5963130" y="6022349"/>
                <a:ext cx="0" cy="92395"/>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04C2354-AB50-F942-9E80-26A6589D5604}"/>
                  </a:ext>
                </a:extLst>
              </p:cNvPr>
              <p:cNvCxnSpPr/>
              <p:nvPr/>
            </p:nvCxnSpPr>
            <p:spPr>
              <a:xfrm>
                <a:off x="6888337" y="6022348"/>
                <a:ext cx="0" cy="107084"/>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5" name="Rectangle 34">
              <a:extLst>
                <a:ext uri="{FF2B5EF4-FFF2-40B4-BE49-F238E27FC236}">
                  <a16:creationId xmlns:a16="http://schemas.microsoft.com/office/drawing/2014/main" id="{03E02C4C-F928-1547-B0B9-517DFEC3D76A}"/>
                </a:ext>
              </a:extLst>
            </p:cNvPr>
            <p:cNvSpPr/>
            <p:nvPr/>
          </p:nvSpPr>
          <p:spPr>
            <a:xfrm>
              <a:off x="3679294" y="1467494"/>
              <a:ext cx="1260000" cy="36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Vision</a:t>
              </a:r>
            </a:p>
          </p:txBody>
        </p:sp>
        <p:sp>
          <p:nvSpPr>
            <p:cNvPr id="36" name="Rectangle 35">
              <a:extLst>
                <a:ext uri="{FF2B5EF4-FFF2-40B4-BE49-F238E27FC236}">
                  <a16:creationId xmlns:a16="http://schemas.microsoft.com/office/drawing/2014/main" id="{23315FAA-BC47-C44B-8165-4C32FA6BBD1A}"/>
                </a:ext>
              </a:extLst>
            </p:cNvPr>
            <p:cNvSpPr/>
            <p:nvPr/>
          </p:nvSpPr>
          <p:spPr>
            <a:xfrm>
              <a:off x="3679294" y="2012285"/>
              <a:ext cx="1260000" cy="36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Mission</a:t>
              </a:r>
            </a:p>
          </p:txBody>
        </p:sp>
        <p:sp>
          <p:nvSpPr>
            <p:cNvPr id="37" name="Rectangle 36">
              <a:extLst>
                <a:ext uri="{FF2B5EF4-FFF2-40B4-BE49-F238E27FC236}">
                  <a16:creationId xmlns:a16="http://schemas.microsoft.com/office/drawing/2014/main" id="{D5A402EB-3ABC-814A-97AB-982C8F88B0D1}"/>
                </a:ext>
              </a:extLst>
            </p:cNvPr>
            <p:cNvSpPr/>
            <p:nvPr/>
          </p:nvSpPr>
          <p:spPr>
            <a:xfrm>
              <a:off x="3679294" y="2544134"/>
              <a:ext cx="1260000" cy="36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Values</a:t>
              </a:r>
            </a:p>
          </p:txBody>
        </p:sp>
        <p:sp>
          <p:nvSpPr>
            <p:cNvPr id="38" name="Rectangle 37">
              <a:extLst>
                <a:ext uri="{FF2B5EF4-FFF2-40B4-BE49-F238E27FC236}">
                  <a16:creationId xmlns:a16="http://schemas.microsoft.com/office/drawing/2014/main" id="{F565498C-8344-AB49-9CC4-17EDB18A3EE7}"/>
                </a:ext>
              </a:extLst>
            </p:cNvPr>
            <p:cNvSpPr/>
            <p:nvPr/>
          </p:nvSpPr>
          <p:spPr>
            <a:xfrm>
              <a:off x="4985342" y="2904174"/>
              <a:ext cx="1260000" cy="36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Integrity</a:t>
              </a:r>
            </a:p>
          </p:txBody>
        </p:sp>
        <p:sp>
          <p:nvSpPr>
            <p:cNvPr id="39" name="Rectangle 38">
              <a:extLst>
                <a:ext uri="{FF2B5EF4-FFF2-40B4-BE49-F238E27FC236}">
                  <a16:creationId xmlns:a16="http://schemas.microsoft.com/office/drawing/2014/main" id="{0C4B796C-EBE9-8D4A-800F-4E50B8644B0E}"/>
                </a:ext>
              </a:extLst>
            </p:cNvPr>
            <p:cNvSpPr/>
            <p:nvPr/>
          </p:nvSpPr>
          <p:spPr>
            <a:xfrm>
              <a:off x="6272882" y="2903586"/>
              <a:ext cx="1260000" cy="36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1600" dirty="0">
                  <a:solidFill>
                    <a:prstClr val="white"/>
                  </a:solidFill>
                </a:rPr>
                <a:t>Leadership</a:t>
              </a:r>
            </a:p>
          </p:txBody>
        </p:sp>
        <p:sp>
          <p:nvSpPr>
            <p:cNvPr id="40" name="Rectangle 39">
              <a:extLst>
                <a:ext uri="{FF2B5EF4-FFF2-40B4-BE49-F238E27FC236}">
                  <a16:creationId xmlns:a16="http://schemas.microsoft.com/office/drawing/2014/main" id="{03F60022-BBE2-B044-9CD3-DA53B5AF70B1}"/>
                </a:ext>
              </a:extLst>
            </p:cNvPr>
            <p:cNvSpPr/>
            <p:nvPr/>
          </p:nvSpPr>
          <p:spPr>
            <a:xfrm>
              <a:off x="7565187" y="2904174"/>
              <a:ext cx="12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Respect</a:t>
              </a:r>
            </a:p>
          </p:txBody>
        </p:sp>
        <p:sp>
          <p:nvSpPr>
            <p:cNvPr id="43" name="Rectangle 42">
              <a:extLst>
                <a:ext uri="{FF2B5EF4-FFF2-40B4-BE49-F238E27FC236}">
                  <a16:creationId xmlns:a16="http://schemas.microsoft.com/office/drawing/2014/main" id="{BF61D622-DE88-FD4C-87A3-D26BDF543236}"/>
                </a:ext>
              </a:extLst>
            </p:cNvPr>
            <p:cNvSpPr/>
            <p:nvPr/>
          </p:nvSpPr>
          <p:spPr>
            <a:xfrm>
              <a:off x="3679292" y="3447456"/>
              <a:ext cx="6419775" cy="36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Strategic goals</a:t>
              </a:r>
            </a:p>
          </p:txBody>
        </p:sp>
        <p:sp>
          <p:nvSpPr>
            <p:cNvPr id="44" name="Rectangle 43">
              <a:extLst>
                <a:ext uri="{FF2B5EF4-FFF2-40B4-BE49-F238E27FC236}">
                  <a16:creationId xmlns:a16="http://schemas.microsoft.com/office/drawing/2014/main" id="{ACAD7D7E-634C-5545-A60B-47B6F866BBC0}"/>
                </a:ext>
              </a:extLst>
            </p:cNvPr>
            <p:cNvSpPr/>
            <p:nvPr/>
          </p:nvSpPr>
          <p:spPr>
            <a:xfrm>
              <a:off x="3679291" y="3992247"/>
              <a:ext cx="6419775" cy="6120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prstClr val="white"/>
                  </a:solidFill>
                </a:rPr>
                <a:t>Strategic goal (6) – Health and safety</a:t>
              </a:r>
            </a:p>
            <a:p>
              <a:pPr algn="ctr"/>
              <a:r>
                <a:rPr lang="en-GB" sz="1200" dirty="0">
                  <a:solidFill>
                    <a:prstClr val="white"/>
                  </a:solidFill>
                </a:rPr>
                <a:t>HS2 will create a railway designed, built and operated </a:t>
              </a:r>
              <a:br>
                <a:rPr lang="en-GB" sz="1200" dirty="0">
                  <a:solidFill>
                    <a:prstClr val="white"/>
                  </a:solidFill>
                </a:rPr>
              </a:br>
              <a:r>
                <a:rPr lang="en-GB" sz="1200" dirty="0">
                  <a:solidFill>
                    <a:prstClr val="white"/>
                  </a:solidFill>
                </a:rPr>
                <a:t>to the highest health, safety and security standards.</a:t>
              </a:r>
            </a:p>
          </p:txBody>
        </p:sp>
        <p:grpSp>
          <p:nvGrpSpPr>
            <p:cNvPr id="45" name="Group 44">
              <a:extLst>
                <a:ext uri="{FF2B5EF4-FFF2-40B4-BE49-F238E27FC236}">
                  <a16:creationId xmlns:a16="http://schemas.microsoft.com/office/drawing/2014/main" id="{329E2C8E-108C-8F48-8287-E2939C2EFB53}"/>
                </a:ext>
              </a:extLst>
            </p:cNvPr>
            <p:cNvGrpSpPr/>
            <p:nvPr/>
          </p:nvGrpSpPr>
          <p:grpSpPr>
            <a:xfrm>
              <a:off x="3679294" y="4789106"/>
              <a:ext cx="6419775" cy="612000"/>
              <a:chOff x="816521" y="5337280"/>
              <a:chExt cx="6419775" cy="612000"/>
            </a:xfrm>
            <a:solidFill>
              <a:schemeClr val="accent1"/>
            </a:solidFill>
          </p:grpSpPr>
          <p:sp>
            <p:nvSpPr>
              <p:cNvPr id="60" name="Rectangle 59">
                <a:extLst>
                  <a:ext uri="{FF2B5EF4-FFF2-40B4-BE49-F238E27FC236}">
                    <a16:creationId xmlns:a16="http://schemas.microsoft.com/office/drawing/2014/main" id="{521B7D28-819E-8E48-A2A1-828EB74AE09E}"/>
                  </a:ext>
                </a:extLst>
              </p:cNvPr>
              <p:cNvSpPr/>
              <p:nvPr/>
            </p:nvSpPr>
            <p:spPr>
              <a:xfrm>
                <a:off x="816521"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prstClr val="white"/>
                    </a:solidFill>
                  </a:rPr>
                  <a:t>Workforce safety</a:t>
                </a:r>
              </a:p>
            </p:txBody>
          </p:sp>
          <p:sp>
            <p:nvSpPr>
              <p:cNvPr id="61" name="Rectangle 60">
                <a:extLst>
                  <a:ext uri="{FF2B5EF4-FFF2-40B4-BE49-F238E27FC236}">
                    <a16:creationId xmlns:a16="http://schemas.microsoft.com/office/drawing/2014/main" id="{5C4D939C-4A64-294B-9503-11DB0B97119A}"/>
                  </a:ext>
                </a:extLst>
              </p:cNvPr>
              <p:cNvSpPr/>
              <p:nvPr/>
            </p:nvSpPr>
            <p:spPr>
              <a:xfrm>
                <a:off x="1736483"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prstClr val="white"/>
                    </a:solidFill>
                  </a:rPr>
                  <a:t>Public and neighbour safety</a:t>
                </a:r>
              </a:p>
            </p:txBody>
          </p:sp>
          <p:sp>
            <p:nvSpPr>
              <p:cNvPr id="62" name="Rectangle 61">
                <a:extLst>
                  <a:ext uri="{FF2B5EF4-FFF2-40B4-BE49-F238E27FC236}">
                    <a16:creationId xmlns:a16="http://schemas.microsoft.com/office/drawing/2014/main" id="{6C4142E2-2BB3-A844-8E4C-BC7B1D9212E9}"/>
                  </a:ext>
                </a:extLst>
              </p:cNvPr>
              <p:cNvSpPr/>
              <p:nvPr/>
            </p:nvSpPr>
            <p:spPr>
              <a:xfrm>
                <a:off x="2656445"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900" dirty="0">
                    <a:solidFill>
                      <a:prstClr val="white"/>
                    </a:solidFill>
                  </a:rPr>
                  <a:t>Occupational health and wellbeing</a:t>
                </a:r>
              </a:p>
            </p:txBody>
          </p:sp>
          <p:sp>
            <p:nvSpPr>
              <p:cNvPr id="63" name="Rectangle 62">
                <a:extLst>
                  <a:ext uri="{FF2B5EF4-FFF2-40B4-BE49-F238E27FC236}">
                    <a16:creationId xmlns:a16="http://schemas.microsoft.com/office/drawing/2014/main" id="{4509ECD6-333B-7C45-956B-0623C76ED0E5}"/>
                  </a:ext>
                </a:extLst>
              </p:cNvPr>
              <p:cNvSpPr/>
              <p:nvPr/>
            </p:nvSpPr>
            <p:spPr>
              <a:xfrm>
                <a:off x="3576407"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prstClr val="white"/>
                    </a:solidFill>
                  </a:rPr>
                  <a:t>Safe design</a:t>
                </a:r>
              </a:p>
            </p:txBody>
          </p:sp>
          <p:sp>
            <p:nvSpPr>
              <p:cNvPr id="64" name="Rectangle 63">
                <a:extLst>
                  <a:ext uri="{FF2B5EF4-FFF2-40B4-BE49-F238E27FC236}">
                    <a16:creationId xmlns:a16="http://schemas.microsoft.com/office/drawing/2014/main" id="{8635ED31-D8EB-BB43-AA1D-D123750F9A3D}"/>
                  </a:ext>
                </a:extLst>
              </p:cNvPr>
              <p:cNvSpPr/>
              <p:nvPr/>
            </p:nvSpPr>
            <p:spPr>
              <a:xfrm>
                <a:off x="4496369"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900" dirty="0">
                    <a:solidFill>
                      <a:prstClr val="white"/>
                    </a:solidFill>
                  </a:rPr>
                  <a:t>Safe supply chain management</a:t>
                </a:r>
              </a:p>
            </p:txBody>
          </p:sp>
          <p:sp>
            <p:nvSpPr>
              <p:cNvPr id="65" name="Rectangle 64">
                <a:extLst>
                  <a:ext uri="{FF2B5EF4-FFF2-40B4-BE49-F238E27FC236}">
                    <a16:creationId xmlns:a16="http://schemas.microsoft.com/office/drawing/2014/main" id="{7270A0EF-6946-E343-8388-FFCDB371B0E4}"/>
                  </a:ext>
                </a:extLst>
              </p:cNvPr>
              <p:cNvSpPr/>
              <p:nvPr/>
            </p:nvSpPr>
            <p:spPr>
              <a:xfrm>
                <a:off x="5416331"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prstClr val="white"/>
                    </a:solidFill>
                  </a:rPr>
                  <a:t>Operations safety</a:t>
                </a:r>
              </a:p>
            </p:txBody>
          </p:sp>
          <p:sp>
            <p:nvSpPr>
              <p:cNvPr id="66" name="Rectangle 65">
                <a:extLst>
                  <a:ext uri="{FF2B5EF4-FFF2-40B4-BE49-F238E27FC236}">
                    <a16:creationId xmlns:a16="http://schemas.microsoft.com/office/drawing/2014/main" id="{D1F04E1A-A37B-6C4D-BBD2-2ABF4A082D09}"/>
                  </a:ext>
                </a:extLst>
              </p:cNvPr>
              <p:cNvSpPr/>
              <p:nvPr/>
            </p:nvSpPr>
            <p:spPr>
              <a:xfrm>
                <a:off x="6336296"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prstClr val="white"/>
                    </a:solidFill>
                  </a:rPr>
                  <a:t>SMART assurance</a:t>
                </a:r>
              </a:p>
            </p:txBody>
          </p:sp>
        </p:grpSp>
        <p:cxnSp>
          <p:nvCxnSpPr>
            <p:cNvPr id="46" name="Straight Arrow Connector 45">
              <a:extLst>
                <a:ext uri="{FF2B5EF4-FFF2-40B4-BE49-F238E27FC236}">
                  <a16:creationId xmlns:a16="http://schemas.microsoft.com/office/drawing/2014/main" id="{71552A48-C240-2542-A21A-7C09E56FBF4C}"/>
                </a:ext>
              </a:extLst>
            </p:cNvPr>
            <p:cNvCxnSpPr>
              <a:cxnSpLocks/>
            </p:cNvCxnSpPr>
            <p:nvPr/>
          </p:nvCxnSpPr>
          <p:spPr>
            <a:xfrm>
              <a:off x="4309294" y="1827494"/>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1A5F3E8-4676-3E4A-B212-2ABFD89DCA40}"/>
                </a:ext>
              </a:extLst>
            </p:cNvPr>
            <p:cNvCxnSpPr/>
            <p:nvPr/>
          </p:nvCxnSpPr>
          <p:spPr>
            <a:xfrm>
              <a:off x="4309294" y="2359343"/>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AC9E740B-4655-324D-9AAC-0D2E5D73900B}"/>
                </a:ext>
              </a:extLst>
            </p:cNvPr>
            <p:cNvCxnSpPr/>
            <p:nvPr/>
          </p:nvCxnSpPr>
          <p:spPr>
            <a:xfrm>
              <a:off x="4931656" y="2724134"/>
              <a:ext cx="4554676" cy="0"/>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FE10AFEA-65A9-0741-A893-60F2099D1D2C}"/>
                </a:ext>
              </a:extLst>
            </p:cNvPr>
            <p:cNvCxnSpPr/>
            <p:nvPr/>
          </p:nvCxnSpPr>
          <p:spPr>
            <a:xfrm>
              <a:off x="9471741" y="2724134"/>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882744B5-2757-E645-ADE6-A02C2AD95962}"/>
                </a:ext>
              </a:extLst>
            </p:cNvPr>
            <p:cNvCxnSpPr/>
            <p:nvPr/>
          </p:nvCxnSpPr>
          <p:spPr>
            <a:xfrm>
              <a:off x="8196389" y="2724134"/>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46C877D9-7D67-ED42-ACF8-BF478E200B9B}"/>
                </a:ext>
              </a:extLst>
            </p:cNvPr>
            <p:cNvCxnSpPr/>
            <p:nvPr/>
          </p:nvCxnSpPr>
          <p:spPr>
            <a:xfrm>
              <a:off x="6906445" y="2724134"/>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976EBD5B-E8B5-8A40-82AD-41053D481C80}"/>
                </a:ext>
              </a:extLst>
            </p:cNvPr>
            <p:cNvCxnSpPr/>
            <p:nvPr/>
          </p:nvCxnSpPr>
          <p:spPr>
            <a:xfrm>
              <a:off x="5616501" y="2724134"/>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D2902FDE-A7F4-4F4C-9DCB-3430770C0FD3}"/>
                </a:ext>
              </a:extLst>
            </p:cNvPr>
            <p:cNvSpPr/>
            <p:nvPr/>
          </p:nvSpPr>
          <p:spPr>
            <a:xfrm>
              <a:off x="8848615" y="2904174"/>
              <a:ext cx="12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Safety</a:t>
              </a:r>
            </a:p>
          </p:txBody>
        </p:sp>
        <p:cxnSp>
          <p:nvCxnSpPr>
            <p:cNvPr id="57" name="Straight Arrow Connector 56">
              <a:extLst>
                <a:ext uri="{FF2B5EF4-FFF2-40B4-BE49-F238E27FC236}">
                  <a16:creationId xmlns:a16="http://schemas.microsoft.com/office/drawing/2014/main" id="{7EE0FF77-3A0B-594E-86D4-EC7E8F8BE644}"/>
                </a:ext>
              </a:extLst>
            </p:cNvPr>
            <p:cNvCxnSpPr>
              <a:cxnSpLocks/>
            </p:cNvCxnSpPr>
            <p:nvPr/>
          </p:nvCxnSpPr>
          <p:spPr>
            <a:xfrm>
              <a:off x="4297529" y="2904134"/>
              <a:ext cx="0" cy="543322"/>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15314F8-2FA0-F347-A828-E1A801B4CC78}"/>
                </a:ext>
              </a:extLst>
            </p:cNvPr>
            <p:cNvCxnSpPr/>
            <p:nvPr/>
          </p:nvCxnSpPr>
          <p:spPr>
            <a:xfrm>
              <a:off x="6879158" y="3807456"/>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2ED2F85-1D68-8D46-BD90-C0602062654E}"/>
                </a:ext>
              </a:extLst>
            </p:cNvPr>
            <p:cNvCxnSpPr/>
            <p:nvPr/>
          </p:nvCxnSpPr>
          <p:spPr>
            <a:xfrm>
              <a:off x="6878615" y="4604315"/>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57992F1A-A148-2C43-A295-301C062ED755}"/>
                </a:ext>
              </a:extLst>
            </p:cNvPr>
            <p:cNvSpPr/>
            <p:nvPr/>
          </p:nvSpPr>
          <p:spPr>
            <a:xfrm>
              <a:off x="3021719" y="1375257"/>
              <a:ext cx="467912" cy="4716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600" dirty="0">
                  <a:solidFill>
                    <a:prstClr val="white"/>
                  </a:solidFill>
                </a:rPr>
                <a:t>Health and safety brand</a:t>
              </a:r>
            </a:p>
          </p:txBody>
        </p:sp>
        <p:cxnSp>
          <p:nvCxnSpPr>
            <p:cNvPr id="29" name="Straight Arrow Connector 28">
              <a:extLst>
                <a:ext uri="{FF2B5EF4-FFF2-40B4-BE49-F238E27FC236}">
                  <a16:creationId xmlns:a16="http://schemas.microsoft.com/office/drawing/2014/main" id="{7ECBEEEC-74C9-AA40-B03F-7177AD0F93E6}"/>
                </a:ext>
              </a:extLst>
            </p:cNvPr>
            <p:cNvCxnSpPr/>
            <p:nvPr/>
          </p:nvCxnSpPr>
          <p:spPr>
            <a:xfrm>
              <a:off x="3478974" y="1688034"/>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210A0E33-1DD0-AC47-B99A-D71E1722838E}"/>
                </a:ext>
              </a:extLst>
            </p:cNvPr>
            <p:cNvCxnSpPr/>
            <p:nvPr/>
          </p:nvCxnSpPr>
          <p:spPr>
            <a:xfrm>
              <a:off x="3478974" y="2231214"/>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2B52F8F-BA6E-214A-86C7-E329E35B1863}"/>
                </a:ext>
              </a:extLst>
            </p:cNvPr>
            <p:cNvCxnSpPr/>
            <p:nvPr/>
          </p:nvCxnSpPr>
          <p:spPr>
            <a:xfrm>
              <a:off x="3478974" y="2763063"/>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C8EEAEE-DB10-704C-A216-CD42B4F419AC}"/>
                </a:ext>
              </a:extLst>
            </p:cNvPr>
            <p:cNvCxnSpPr/>
            <p:nvPr/>
          </p:nvCxnSpPr>
          <p:spPr>
            <a:xfrm>
              <a:off x="3478974" y="3650459"/>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32B366C-0CD2-7B40-BF1A-8167512B9878}"/>
                </a:ext>
              </a:extLst>
            </p:cNvPr>
            <p:cNvCxnSpPr/>
            <p:nvPr/>
          </p:nvCxnSpPr>
          <p:spPr>
            <a:xfrm>
              <a:off x="3478974" y="4337210"/>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D7D253D-3004-8546-B148-1C50E9ED6A66}"/>
                </a:ext>
              </a:extLst>
            </p:cNvPr>
            <p:cNvCxnSpPr/>
            <p:nvPr/>
          </p:nvCxnSpPr>
          <p:spPr>
            <a:xfrm>
              <a:off x="3478974" y="5134035"/>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49CD591C-5201-684C-B57F-44E9A52BFCAF}"/>
                </a:ext>
              </a:extLst>
            </p:cNvPr>
            <p:cNvGrpSpPr/>
            <p:nvPr/>
          </p:nvGrpSpPr>
          <p:grpSpPr>
            <a:xfrm>
              <a:off x="10099069" y="3213984"/>
              <a:ext cx="1635731" cy="2838992"/>
              <a:chOff x="7328870" y="4437658"/>
              <a:chExt cx="1635731" cy="2838992"/>
            </a:xfrm>
          </p:grpSpPr>
          <p:cxnSp>
            <p:nvCxnSpPr>
              <p:cNvPr id="25" name="Straight Arrow Connector 24">
                <a:extLst>
                  <a:ext uri="{FF2B5EF4-FFF2-40B4-BE49-F238E27FC236}">
                    <a16:creationId xmlns:a16="http://schemas.microsoft.com/office/drawing/2014/main" id="{E7F89B95-C52B-314C-BDE2-8C990E9CE66E}"/>
                  </a:ext>
                </a:extLst>
              </p:cNvPr>
              <p:cNvCxnSpPr/>
              <p:nvPr/>
            </p:nvCxnSpPr>
            <p:spPr>
              <a:xfrm>
                <a:off x="7328870" y="6318780"/>
                <a:ext cx="426375"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Isosceles Triangle 64">
                <a:extLst>
                  <a:ext uri="{FF2B5EF4-FFF2-40B4-BE49-F238E27FC236}">
                    <a16:creationId xmlns:a16="http://schemas.microsoft.com/office/drawing/2014/main" id="{87A94151-5508-0249-B5D4-42A2FC3E4E36}"/>
                  </a:ext>
                </a:extLst>
              </p:cNvPr>
              <p:cNvSpPr/>
              <p:nvPr/>
            </p:nvSpPr>
            <p:spPr>
              <a:xfrm>
                <a:off x="7429028" y="5030584"/>
                <a:ext cx="1535573" cy="2246066"/>
              </a:xfrm>
              <a:prstGeom prst="triangle">
                <a:avLst>
                  <a:gd name="adj" fmla="val 4890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prstClr val="white"/>
                    </a:solidFill>
                  </a:rPr>
                  <a:t>Measure</a:t>
                </a:r>
              </a:p>
            </p:txBody>
          </p:sp>
          <p:sp>
            <p:nvSpPr>
              <p:cNvPr id="27" name="Rectangle 26">
                <a:extLst>
                  <a:ext uri="{FF2B5EF4-FFF2-40B4-BE49-F238E27FC236}">
                    <a16:creationId xmlns:a16="http://schemas.microsoft.com/office/drawing/2014/main" id="{9EDFF3C7-26C2-5340-B997-4A2D9367341E}"/>
                  </a:ext>
                </a:extLst>
              </p:cNvPr>
              <p:cNvSpPr/>
              <p:nvPr/>
            </p:nvSpPr>
            <p:spPr>
              <a:xfrm>
                <a:off x="7566814" y="4437658"/>
                <a:ext cx="1260000" cy="5934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prstClr val="white"/>
                    </a:solidFill>
                  </a:rPr>
                  <a:t>Balanced scorecard</a:t>
                </a:r>
              </a:p>
            </p:txBody>
          </p:sp>
        </p:grpSp>
        <p:sp>
          <p:nvSpPr>
            <p:cNvPr id="21" name="Rectangle 20">
              <a:extLst>
                <a:ext uri="{FF2B5EF4-FFF2-40B4-BE49-F238E27FC236}">
                  <a16:creationId xmlns:a16="http://schemas.microsoft.com/office/drawing/2014/main" id="{34190859-D65B-444D-AF9D-6FC7E5A0F77D}"/>
                </a:ext>
              </a:extLst>
            </p:cNvPr>
            <p:cNvSpPr/>
            <p:nvPr/>
          </p:nvSpPr>
          <p:spPr>
            <a:xfrm>
              <a:off x="3679291" y="5692976"/>
              <a:ext cx="6439957" cy="36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Our health and safety commitments </a:t>
              </a:r>
            </a:p>
          </p:txBody>
        </p:sp>
        <p:cxnSp>
          <p:nvCxnSpPr>
            <p:cNvPr id="19" name="Straight Arrow Connector 18">
              <a:extLst>
                <a:ext uri="{FF2B5EF4-FFF2-40B4-BE49-F238E27FC236}">
                  <a16:creationId xmlns:a16="http://schemas.microsoft.com/office/drawing/2014/main" id="{01B4D52C-2BD9-104F-A852-4A0F9C9C84A4}"/>
                </a:ext>
              </a:extLst>
            </p:cNvPr>
            <p:cNvCxnSpPr/>
            <p:nvPr/>
          </p:nvCxnSpPr>
          <p:spPr>
            <a:xfrm>
              <a:off x="3489631" y="5872976"/>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5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2"/>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510112941"/>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inal slide blu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C005FE-6EE6-4AD6-AA65-C3D76F2CC0BF}"/>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GB" sz="1600" dirty="0"/>
          </a:p>
        </p:txBody>
      </p:sp>
      <p:sp>
        <p:nvSpPr>
          <p:cNvPr id="4" name="Footer Placeholder 3">
            <a:extLst>
              <a:ext uri="{FF2B5EF4-FFF2-40B4-BE49-F238E27FC236}">
                <a16:creationId xmlns:a16="http://schemas.microsoft.com/office/drawing/2014/main" id="{02252CBB-B4E6-4B04-823C-39084CB39AA8}"/>
              </a:ext>
            </a:extLst>
          </p:cNvPr>
          <p:cNvSpPr>
            <a:spLocks noGrp="1"/>
          </p:cNvSpPr>
          <p:nvPr>
            <p:ph type="ftr" sz="quarter" idx="11"/>
          </p:nvPr>
        </p:nvSpPr>
        <p:spPr>
          <a:xfrm>
            <a:off x="547199" y="6483601"/>
            <a:ext cx="4117669" cy="212399"/>
          </a:xfrm>
          <a:prstGeom prst="rect">
            <a:avLst/>
          </a:prstGeom>
        </p:spPr>
        <p:txBody>
          <a:bodyPr/>
          <a:lstStyle>
            <a:lvl1pPr>
              <a:defRPr>
                <a:solidFill>
                  <a:schemeClr val="bg1"/>
                </a:solidFill>
              </a:defRPr>
            </a:lvl1pPr>
          </a:lstStyle>
          <a:p>
            <a:r>
              <a:rPr lang="en-GB" dirty="0"/>
              <a:t>www.hs2.org.uk</a:t>
            </a:r>
          </a:p>
        </p:txBody>
      </p:sp>
      <p:sp>
        <p:nvSpPr>
          <p:cNvPr id="7" name="Text Placeholder 6">
            <a:extLst>
              <a:ext uri="{FF2B5EF4-FFF2-40B4-BE49-F238E27FC236}">
                <a16:creationId xmlns:a16="http://schemas.microsoft.com/office/drawing/2014/main" id="{2004614A-3D8F-4D6F-9611-A24244E522D7}"/>
              </a:ext>
            </a:extLst>
          </p:cNvPr>
          <p:cNvSpPr>
            <a:spLocks noGrp="1"/>
          </p:cNvSpPr>
          <p:nvPr>
            <p:ph type="body" sz="quarter" idx="13" hasCustomPrompt="1"/>
          </p:nvPr>
        </p:nvSpPr>
        <p:spPr>
          <a:xfrm>
            <a:off x="457200" y="2221200"/>
            <a:ext cx="11208058" cy="2665125"/>
          </a:xfrm>
        </p:spPr>
        <p:txBody>
          <a:bodyPr/>
          <a:lstStyle>
            <a:lvl1pPr algn="l">
              <a:lnSpc>
                <a:spcPct val="100000"/>
              </a:lnSpc>
              <a:spcAft>
                <a:spcPts val="600"/>
              </a:spcAft>
              <a:defRPr sz="5000" b="1" i="0">
                <a:solidFill>
                  <a:schemeClr val="bg1"/>
                </a:solidFill>
                <a:latin typeface="+mn-lt"/>
              </a:defRPr>
            </a:lvl1pPr>
            <a:lvl2pPr marL="0" indent="0" algn="l">
              <a:lnSpc>
                <a:spcPct val="100000"/>
              </a:lnSpc>
              <a:spcBef>
                <a:spcPts val="2400"/>
              </a:spcBef>
              <a:spcAft>
                <a:spcPts val="600"/>
              </a:spcAft>
              <a:buNone/>
              <a:defRPr sz="2400" b="1" i="0" baseline="0">
                <a:solidFill>
                  <a:schemeClr val="bg1"/>
                </a:solidFill>
                <a:latin typeface="+mn-lt"/>
              </a:defRPr>
            </a:lvl2pPr>
          </a:lstStyle>
          <a:p>
            <a:pPr lvl="0"/>
            <a:r>
              <a:rPr lang="en-US" dirty="0"/>
              <a:t>Suggested title: Questions / Q&amp;A / Thank you</a:t>
            </a:r>
          </a:p>
          <a:p>
            <a:pPr lvl="1"/>
            <a:r>
              <a:rPr lang="en-US" dirty="0"/>
              <a:t>Click to add sub-heading</a:t>
            </a:r>
          </a:p>
        </p:txBody>
      </p:sp>
      <p:grpSp>
        <p:nvGrpSpPr>
          <p:cNvPr id="8" name="Group 7">
            <a:extLst>
              <a:ext uri="{FF2B5EF4-FFF2-40B4-BE49-F238E27FC236}">
                <a16:creationId xmlns:a16="http://schemas.microsoft.com/office/drawing/2014/main" id="{5BDE19CA-F81F-4F8A-848A-FA67F6BDB154}"/>
              </a:ext>
            </a:extLst>
          </p:cNvPr>
          <p:cNvGrpSpPr/>
          <p:nvPr userDrawn="1"/>
        </p:nvGrpSpPr>
        <p:grpSpPr>
          <a:xfrm>
            <a:off x="457200" y="6328800"/>
            <a:ext cx="11277600" cy="154800"/>
            <a:chOff x="457200" y="6328800"/>
            <a:chExt cx="11277600" cy="154800"/>
          </a:xfrm>
        </p:grpSpPr>
        <p:cxnSp>
          <p:nvCxnSpPr>
            <p:cNvPr id="9" name="Straight Connector 8">
              <a:extLst>
                <a:ext uri="{FF2B5EF4-FFF2-40B4-BE49-F238E27FC236}">
                  <a16:creationId xmlns:a16="http://schemas.microsoft.com/office/drawing/2014/main" id="{3E94EA5A-CCEB-4EFF-93C7-62AE4E738600}"/>
                </a:ext>
              </a:extLst>
            </p:cNvPr>
            <p:cNvCxnSpPr/>
            <p:nvPr userDrawn="1"/>
          </p:nvCxnSpPr>
          <p:spPr>
            <a:xfrm>
              <a:off x="457200" y="6400800"/>
              <a:ext cx="11277600" cy="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F68D6AB-1980-4A0C-BDCD-D59AB6F5FEBA}"/>
                </a:ext>
              </a:extLst>
            </p:cNvPr>
            <p:cNvCxnSpPr>
              <a:cxnSpLocks/>
            </p:cNvCxnSpPr>
            <p:nvPr userDrawn="1"/>
          </p:nvCxnSpPr>
          <p:spPr>
            <a:xfrm>
              <a:off x="457200" y="6328800"/>
              <a:ext cx="0" cy="15480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1F07F6-8E44-46AF-ACA6-FC3958339B24}"/>
                </a:ext>
              </a:extLst>
            </p:cNvPr>
            <p:cNvCxnSpPr>
              <a:cxnSpLocks/>
            </p:cNvCxnSpPr>
            <p:nvPr userDrawn="1"/>
          </p:nvCxnSpPr>
          <p:spPr>
            <a:xfrm>
              <a:off x="11734800" y="6328800"/>
              <a:ext cx="0" cy="15480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474525"/>
            <a:ext cx="1632293" cy="608400"/>
          </a:xfrm>
          <a:prstGeom prst="rect">
            <a:avLst/>
          </a:prstGeom>
        </p:spPr>
      </p:pic>
      <p:sp>
        <p:nvSpPr>
          <p:cNvPr id="3" name="Slide Number Placeholder 2"/>
          <p:cNvSpPr>
            <a:spLocks noGrp="1"/>
          </p:cNvSpPr>
          <p:nvPr>
            <p:ph type="sldNum" sz="quarter" idx="14"/>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80152017"/>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Final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ED04F-D75B-4E27-9BD7-FCD6C3E29D18}"/>
              </a:ext>
            </a:extLst>
          </p:cNvPr>
          <p:cNvSpPr>
            <a:spLocks noGrp="1"/>
          </p:cNvSpPr>
          <p:nvPr>
            <p:ph type="ctrTitle" hasCustomPrompt="1"/>
          </p:nvPr>
        </p:nvSpPr>
        <p:spPr>
          <a:xfrm>
            <a:off x="457200" y="2343696"/>
            <a:ext cx="11225814" cy="846113"/>
          </a:xfrm>
        </p:spPr>
        <p:txBody>
          <a:bodyPr anchor="t"/>
          <a:lstStyle>
            <a:lvl1pPr algn="l">
              <a:defRPr sz="5000">
                <a:solidFill>
                  <a:schemeClr val="tx1"/>
                </a:solidFill>
              </a:defRPr>
            </a:lvl1pPr>
          </a:lstStyle>
          <a:p>
            <a:r>
              <a:rPr lang="en-US" dirty="0"/>
              <a:t>Suggested title: Questions / Q&amp;A / Thank you</a:t>
            </a:r>
          </a:p>
        </p:txBody>
      </p:sp>
      <p:sp>
        <p:nvSpPr>
          <p:cNvPr id="3" name="Subtitle 2">
            <a:extLst>
              <a:ext uri="{FF2B5EF4-FFF2-40B4-BE49-F238E27FC236}">
                <a16:creationId xmlns:a16="http://schemas.microsoft.com/office/drawing/2014/main" id="{DB07B812-FB6A-477C-A589-733D5079CE05}"/>
              </a:ext>
            </a:extLst>
          </p:cNvPr>
          <p:cNvSpPr>
            <a:spLocks noGrp="1"/>
          </p:cNvSpPr>
          <p:nvPr>
            <p:ph type="subTitle" idx="1" hasCustomPrompt="1"/>
          </p:nvPr>
        </p:nvSpPr>
        <p:spPr>
          <a:xfrm>
            <a:off x="457199" y="3643469"/>
            <a:ext cx="11225814" cy="899888"/>
          </a:xfrm>
        </p:spPr>
        <p:txBody>
          <a:bodyPr/>
          <a:lstStyle>
            <a:lvl1pPr marL="0" indent="0" algn="l">
              <a:buNone/>
              <a:defRPr sz="24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sub-heading</a:t>
            </a:r>
            <a:endParaRPr lang="en-GB" dirty="0"/>
          </a:p>
        </p:txBody>
      </p:sp>
      <p:grpSp>
        <p:nvGrpSpPr>
          <p:cNvPr id="9" name="Group 4">
            <a:extLst>
              <a:ext uri="{FF2B5EF4-FFF2-40B4-BE49-F238E27FC236}">
                <a16:creationId xmlns:a16="http://schemas.microsoft.com/office/drawing/2014/main" id="{37430850-897C-49AE-AC19-9DED89782524}"/>
              </a:ext>
            </a:extLst>
          </p:cNvPr>
          <p:cNvGrpSpPr>
            <a:grpSpLocks noChangeAspect="1"/>
          </p:cNvGrpSpPr>
          <p:nvPr/>
        </p:nvGrpSpPr>
        <p:grpSpPr bwMode="auto">
          <a:xfrm>
            <a:off x="457200" y="457200"/>
            <a:ext cx="1638000" cy="609661"/>
            <a:chOff x="277" y="288"/>
            <a:chExt cx="4863" cy="1810"/>
          </a:xfrm>
          <a:solidFill>
            <a:schemeClr val="tx1"/>
          </a:solidFill>
        </p:grpSpPr>
        <p:sp>
          <p:nvSpPr>
            <p:cNvPr id="11" name="Freeform 5">
              <a:extLst>
                <a:ext uri="{FF2B5EF4-FFF2-40B4-BE49-F238E27FC236}">
                  <a16:creationId xmlns:a16="http://schemas.microsoft.com/office/drawing/2014/main" id="{211E13FD-206C-4112-8C63-18DB462C42D4}"/>
                </a:ext>
              </a:extLst>
            </p:cNvPr>
            <p:cNvSpPr>
              <a:spLocks/>
            </p:cNvSpPr>
            <p:nvPr userDrawn="1"/>
          </p:nvSpPr>
          <p:spPr bwMode="auto">
            <a:xfrm>
              <a:off x="277" y="303"/>
              <a:ext cx="1927" cy="1772"/>
            </a:xfrm>
            <a:custGeom>
              <a:avLst/>
              <a:gdLst>
                <a:gd name="T0" fmla="*/ 830 w 1019"/>
                <a:gd name="T1" fmla="*/ 18 h 937"/>
                <a:gd name="T2" fmla="*/ 830 w 1019"/>
                <a:gd name="T3" fmla="*/ 370 h 937"/>
                <a:gd name="T4" fmla="*/ 190 w 1019"/>
                <a:gd name="T5" fmla="*/ 370 h 937"/>
                <a:gd name="T6" fmla="*/ 190 w 1019"/>
                <a:gd name="T7" fmla="*/ 18 h 937"/>
                <a:gd name="T8" fmla="*/ 172 w 1019"/>
                <a:gd name="T9" fmla="*/ 0 h 937"/>
                <a:gd name="T10" fmla="*/ 18 w 1019"/>
                <a:gd name="T11" fmla="*/ 0 h 937"/>
                <a:gd name="T12" fmla="*/ 0 w 1019"/>
                <a:gd name="T13" fmla="*/ 18 h 937"/>
                <a:gd name="T14" fmla="*/ 0 w 1019"/>
                <a:gd name="T15" fmla="*/ 919 h 937"/>
                <a:gd name="T16" fmla="*/ 18 w 1019"/>
                <a:gd name="T17" fmla="*/ 937 h 937"/>
                <a:gd name="T18" fmla="*/ 172 w 1019"/>
                <a:gd name="T19" fmla="*/ 937 h 937"/>
                <a:gd name="T20" fmla="*/ 190 w 1019"/>
                <a:gd name="T21" fmla="*/ 919 h 937"/>
                <a:gd name="T22" fmla="*/ 190 w 1019"/>
                <a:gd name="T23" fmla="*/ 560 h 937"/>
                <a:gd name="T24" fmla="*/ 830 w 1019"/>
                <a:gd name="T25" fmla="*/ 560 h 937"/>
                <a:gd name="T26" fmla="*/ 830 w 1019"/>
                <a:gd name="T27" fmla="*/ 919 h 937"/>
                <a:gd name="T28" fmla="*/ 848 w 1019"/>
                <a:gd name="T29" fmla="*/ 937 h 937"/>
                <a:gd name="T30" fmla="*/ 1001 w 1019"/>
                <a:gd name="T31" fmla="*/ 937 h 937"/>
                <a:gd name="T32" fmla="*/ 1019 w 1019"/>
                <a:gd name="T33" fmla="*/ 919 h 937"/>
                <a:gd name="T34" fmla="*/ 1019 w 1019"/>
                <a:gd name="T35" fmla="*/ 18 h 937"/>
                <a:gd name="T36" fmla="*/ 1001 w 1019"/>
                <a:gd name="T37" fmla="*/ 0 h 937"/>
                <a:gd name="T38" fmla="*/ 848 w 1019"/>
                <a:gd name="T39" fmla="*/ 0 h 937"/>
                <a:gd name="T40" fmla="*/ 830 w 1019"/>
                <a:gd name="T41" fmla="*/ 18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9" h="937">
                  <a:moveTo>
                    <a:pt x="830" y="18"/>
                  </a:moveTo>
                  <a:cubicBezTo>
                    <a:pt x="830" y="370"/>
                    <a:pt x="830" y="370"/>
                    <a:pt x="830" y="370"/>
                  </a:cubicBezTo>
                  <a:cubicBezTo>
                    <a:pt x="190" y="370"/>
                    <a:pt x="190" y="370"/>
                    <a:pt x="190" y="370"/>
                  </a:cubicBezTo>
                  <a:cubicBezTo>
                    <a:pt x="190" y="18"/>
                    <a:pt x="190" y="18"/>
                    <a:pt x="190" y="18"/>
                  </a:cubicBezTo>
                  <a:cubicBezTo>
                    <a:pt x="190" y="8"/>
                    <a:pt x="182" y="0"/>
                    <a:pt x="172" y="0"/>
                  </a:cubicBezTo>
                  <a:cubicBezTo>
                    <a:pt x="18" y="0"/>
                    <a:pt x="18" y="0"/>
                    <a:pt x="18" y="0"/>
                  </a:cubicBezTo>
                  <a:cubicBezTo>
                    <a:pt x="8" y="0"/>
                    <a:pt x="0" y="8"/>
                    <a:pt x="0" y="18"/>
                  </a:cubicBezTo>
                  <a:cubicBezTo>
                    <a:pt x="0" y="919"/>
                    <a:pt x="0" y="919"/>
                    <a:pt x="0" y="919"/>
                  </a:cubicBezTo>
                  <a:cubicBezTo>
                    <a:pt x="0" y="928"/>
                    <a:pt x="8" y="937"/>
                    <a:pt x="18" y="937"/>
                  </a:cubicBezTo>
                  <a:cubicBezTo>
                    <a:pt x="172" y="937"/>
                    <a:pt x="172" y="937"/>
                    <a:pt x="172" y="937"/>
                  </a:cubicBezTo>
                  <a:cubicBezTo>
                    <a:pt x="182" y="937"/>
                    <a:pt x="190" y="928"/>
                    <a:pt x="190" y="919"/>
                  </a:cubicBezTo>
                  <a:cubicBezTo>
                    <a:pt x="190" y="560"/>
                    <a:pt x="190" y="560"/>
                    <a:pt x="190" y="560"/>
                  </a:cubicBezTo>
                  <a:cubicBezTo>
                    <a:pt x="830" y="560"/>
                    <a:pt x="830" y="560"/>
                    <a:pt x="830" y="560"/>
                  </a:cubicBezTo>
                  <a:cubicBezTo>
                    <a:pt x="830" y="919"/>
                    <a:pt x="830" y="919"/>
                    <a:pt x="830" y="919"/>
                  </a:cubicBezTo>
                  <a:cubicBezTo>
                    <a:pt x="830" y="928"/>
                    <a:pt x="838" y="937"/>
                    <a:pt x="848" y="937"/>
                  </a:cubicBezTo>
                  <a:cubicBezTo>
                    <a:pt x="1001" y="937"/>
                    <a:pt x="1001" y="937"/>
                    <a:pt x="1001" y="937"/>
                  </a:cubicBezTo>
                  <a:cubicBezTo>
                    <a:pt x="1011" y="937"/>
                    <a:pt x="1019" y="928"/>
                    <a:pt x="1019" y="919"/>
                  </a:cubicBezTo>
                  <a:cubicBezTo>
                    <a:pt x="1019" y="18"/>
                    <a:pt x="1019" y="18"/>
                    <a:pt x="1019" y="18"/>
                  </a:cubicBezTo>
                  <a:cubicBezTo>
                    <a:pt x="1019" y="8"/>
                    <a:pt x="1011" y="0"/>
                    <a:pt x="1001" y="0"/>
                  </a:cubicBezTo>
                  <a:cubicBezTo>
                    <a:pt x="848" y="0"/>
                    <a:pt x="848" y="0"/>
                    <a:pt x="848" y="0"/>
                  </a:cubicBezTo>
                  <a:cubicBezTo>
                    <a:pt x="838" y="0"/>
                    <a:pt x="830" y="8"/>
                    <a:pt x="830" y="18"/>
                  </a:cubicBez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chemeClr val="tx1"/>
                </a:solidFill>
              </a:endParaRPr>
            </a:p>
          </p:txBody>
        </p:sp>
        <p:sp>
          <p:nvSpPr>
            <p:cNvPr id="12" name="Freeform 6">
              <a:extLst>
                <a:ext uri="{FF2B5EF4-FFF2-40B4-BE49-F238E27FC236}">
                  <a16:creationId xmlns:a16="http://schemas.microsoft.com/office/drawing/2014/main" id="{1289EA2F-C60B-4E0C-B9D4-2EF490146190}"/>
                </a:ext>
              </a:extLst>
            </p:cNvPr>
            <p:cNvSpPr>
              <a:spLocks/>
            </p:cNvSpPr>
            <p:nvPr userDrawn="1"/>
          </p:nvSpPr>
          <p:spPr bwMode="auto">
            <a:xfrm>
              <a:off x="3977" y="288"/>
              <a:ext cx="1163" cy="1787"/>
            </a:xfrm>
            <a:custGeom>
              <a:avLst/>
              <a:gdLst>
                <a:gd name="T0" fmla="*/ 86 w 615"/>
                <a:gd name="T1" fmla="*/ 254 h 945"/>
                <a:gd name="T2" fmla="*/ 14 w 615"/>
                <a:gd name="T3" fmla="*/ 120 h 945"/>
                <a:gd name="T4" fmla="*/ 18 w 615"/>
                <a:gd name="T5" fmla="*/ 98 h 945"/>
                <a:gd name="T6" fmla="*/ 74 w 615"/>
                <a:gd name="T7" fmla="*/ 55 h 945"/>
                <a:gd name="T8" fmla="*/ 163 w 615"/>
                <a:gd name="T9" fmla="*/ 16 h 945"/>
                <a:gd name="T10" fmla="*/ 277 w 615"/>
                <a:gd name="T11" fmla="*/ 0 h 945"/>
                <a:gd name="T12" fmla="*/ 408 w 615"/>
                <a:gd name="T13" fmla="*/ 22 h 945"/>
                <a:gd name="T14" fmla="*/ 508 w 615"/>
                <a:gd name="T15" fmla="*/ 84 h 945"/>
                <a:gd name="T16" fmla="*/ 571 w 615"/>
                <a:gd name="T17" fmla="*/ 181 h 945"/>
                <a:gd name="T18" fmla="*/ 593 w 615"/>
                <a:gd name="T19" fmla="*/ 304 h 945"/>
                <a:gd name="T20" fmla="*/ 582 w 615"/>
                <a:gd name="T21" fmla="*/ 385 h 945"/>
                <a:gd name="T22" fmla="*/ 554 w 615"/>
                <a:gd name="T23" fmla="*/ 454 h 945"/>
                <a:gd name="T24" fmla="*/ 512 w 615"/>
                <a:gd name="T25" fmla="*/ 517 h 945"/>
                <a:gd name="T26" fmla="*/ 460 w 615"/>
                <a:gd name="T27" fmla="*/ 576 h 945"/>
                <a:gd name="T28" fmla="*/ 288 w 615"/>
                <a:gd name="T29" fmla="*/ 758 h 945"/>
                <a:gd name="T30" fmla="*/ 596 w 615"/>
                <a:gd name="T31" fmla="*/ 758 h 945"/>
                <a:gd name="T32" fmla="*/ 615 w 615"/>
                <a:gd name="T33" fmla="*/ 776 h 945"/>
                <a:gd name="T34" fmla="*/ 615 w 615"/>
                <a:gd name="T35" fmla="*/ 927 h 945"/>
                <a:gd name="T36" fmla="*/ 596 w 615"/>
                <a:gd name="T37" fmla="*/ 945 h 945"/>
                <a:gd name="T38" fmla="*/ 18 w 615"/>
                <a:gd name="T39" fmla="*/ 945 h 945"/>
                <a:gd name="T40" fmla="*/ 0 w 615"/>
                <a:gd name="T41" fmla="*/ 927 h 945"/>
                <a:gd name="T42" fmla="*/ 0 w 615"/>
                <a:gd name="T43" fmla="*/ 806 h 945"/>
                <a:gd name="T44" fmla="*/ 9 w 615"/>
                <a:gd name="T45" fmla="*/ 783 h 945"/>
                <a:gd name="T46" fmla="*/ 320 w 615"/>
                <a:gd name="T47" fmla="*/ 461 h 945"/>
                <a:gd name="T48" fmla="*/ 373 w 615"/>
                <a:gd name="T49" fmla="*/ 389 h 945"/>
                <a:gd name="T50" fmla="*/ 390 w 615"/>
                <a:gd name="T51" fmla="*/ 314 h 945"/>
                <a:gd name="T52" fmla="*/ 381 w 615"/>
                <a:gd name="T53" fmla="*/ 264 h 945"/>
                <a:gd name="T54" fmla="*/ 356 w 615"/>
                <a:gd name="T55" fmla="*/ 225 h 945"/>
                <a:gd name="T56" fmla="*/ 316 w 615"/>
                <a:gd name="T57" fmla="*/ 199 h 945"/>
                <a:gd name="T58" fmla="*/ 265 w 615"/>
                <a:gd name="T59" fmla="*/ 190 h 945"/>
                <a:gd name="T60" fmla="*/ 210 w 615"/>
                <a:gd name="T61" fmla="*/ 197 h 945"/>
                <a:gd name="T62" fmla="*/ 165 w 615"/>
                <a:gd name="T63" fmla="*/ 218 h 945"/>
                <a:gd name="T64" fmla="*/ 127 w 615"/>
                <a:gd name="T65" fmla="*/ 248 h 945"/>
                <a:gd name="T66" fmla="*/ 114 w 615"/>
                <a:gd name="T67" fmla="*/ 259 h 945"/>
                <a:gd name="T68" fmla="*/ 86 w 615"/>
                <a:gd name="T69" fmla="*/ 254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5" h="945">
                  <a:moveTo>
                    <a:pt x="86" y="254"/>
                  </a:moveTo>
                  <a:cubicBezTo>
                    <a:pt x="14" y="120"/>
                    <a:pt x="14" y="120"/>
                    <a:pt x="14" y="120"/>
                  </a:cubicBezTo>
                  <a:cubicBezTo>
                    <a:pt x="10" y="112"/>
                    <a:pt x="12" y="103"/>
                    <a:pt x="18" y="98"/>
                  </a:cubicBezTo>
                  <a:cubicBezTo>
                    <a:pt x="34" y="83"/>
                    <a:pt x="53" y="68"/>
                    <a:pt x="74" y="55"/>
                  </a:cubicBezTo>
                  <a:cubicBezTo>
                    <a:pt x="100" y="39"/>
                    <a:pt x="130" y="26"/>
                    <a:pt x="163" y="16"/>
                  </a:cubicBezTo>
                  <a:cubicBezTo>
                    <a:pt x="196" y="5"/>
                    <a:pt x="235" y="0"/>
                    <a:pt x="277" y="0"/>
                  </a:cubicBezTo>
                  <a:cubicBezTo>
                    <a:pt x="325" y="0"/>
                    <a:pt x="369" y="7"/>
                    <a:pt x="408" y="22"/>
                  </a:cubicBezTo>
                  <a:cubicBezTo>
                    <a:pt x="447" y="37"/>
                    <a:pt x="480" y="58"/>
                    <a:pt x="508" y="84"/>
                  </a:cubicBezTo>
                  <a:cubicBezTo>
                    <a:pt x="535" y="111"/>
                    <a:pt x="556" y="144"/>
                    <a:pt x="571" y="181"/>
                  </a:cubicBezTo>
                  <a:cubicBezTo>
                    <a:pt x="585" y="218"/>
                    <a:pt x="593" y="259"/>
                    <a:pt x="593" y="304"/>
                  </a:cubicBezTo>
                  <a:cubicBezTo>
                    <a:pt x="593" y="333"/>
                    <a:pt x="589" y="360"/>
                    <a:pt x="582" y="385"/>
                  </a:cubicBezTo>
                  <a:cubicBezTo>
                    <a:pt x="576" y="409"/>
                    <a:pt x="566" y="433"/>
                    <a:pt x="554" y="454"/>
                  </a:cubicBezTo>
                  <a:cubicBezTo>
                    <a:pt x="542" y="476"/>
                    <a:pt x="528" y="497"/>
                    <a:pt x="512" y="517"/>
                  </a:cubicBezTo>
                  <a:cubicBezTo>
                    <a:pt x="496" y="537"/>
                    <a:pt x="479" y="557"/>
                    <a:pt x="460" y="576"/>
                  </a:cubicBezTo>
                  <a:cubicBezTo>
                    <a:pt x="288" y="758"/>
                    <a:pt x="288" y="758"/>
                    <a:pt x="288" y="758"/>
                  </a:cubicBezTo>
                  <a:cubicBezTo>
                    <a:pt x="596" y="758"/>
                    <a:pt x="596" y="758"/>
                    <a:pt x="596" y="758"/>
                  </a:cubicBezTo>
                  <a:cubicBezTo>
                    <a:pt x="606" y="758"/>
                    <a:pt x="615" y="766"/>
                    <a:pt x="615" y="776"/>
                  </a:cubicBezTo>
                  <a:cubicBezTo>
                    <a:pt x="615" y="927"/>
                    <a:pt x="615" y="927"/>
                    <a:pt x="615" y="927"/>
                  </a:cubicBezTo>
                  <a:cubicBezTo>
                    <a:pt x="615" y="937"/>
                    <a:pt x="606" y="945"/>
                    <a:pt x="596" y="945"/>
                  </a:cubicBezTo>
                  <a:cubicBezTo>
                    <a:pt x="18" y="945"/>
                    <a:pt x="18" y="945"/>
                    <a:pt x="18" y="945"/>
                  </a:cubicBezTo>
                  <a:cubicBezTo>
                    <a:pt x="8" y="945"/>
                    <a:pt x="0" y="937"/>
                    <a:pt x="0" y="927"/>
                  </a:cubicBezTo>
                  <a:cubicBezTo>
                    <a:pt x="0" y="806"/>
                    <a:pt x="0" y="806"/>
                    <a:pt x="0" y="806"/>
                  </a:cubicBezTo>
                  <a:cubicBezTo>
                    <a:pt x="0" y="797"/>
                    <a:pt x="3" y="789"/>
                    <a:pt x="9" y="783"/>
                  </a:cubicBezTo>
                  <a:cubicBezTo>
                    <a:pt x="320" y="461"/>
                    <a:pt x="320" y="461"/>
                    <a:pt x="320" y="461"/>
                  </a:cubicBezTo>
                  <a:cubicBezTo>
                    <a:pt x="343" y="437"/>
                    <a:pt x="361" y="413"/>
                    <a:pt x="373" y="389"/>
                  </a:cubicBezTo>
                  <a:cubicBezTo>
                    <a:pt x="384" y="365"/>
                    <a:pt x="390" y="340"/>
                    <a:pt x="390" y="314"/>
                  </a:cubicBezTo>
                  <a:cubicBezTo>
                    <a:pt x="390" y="295"/>
                    <a:pt x="387" y="279"/>
                    <a:pt x="381" y="264"/>
                  </a:cubicBezTo>
                  <a:cubicBezTo>
                    <a:pt x="375" y="249"/>
                    <a:pt x="367" y="236"/>
                    <a:pt x="356" y="225"/>
                  </a:cubicBezTo>
                  <a:cubicBezTo>
                    <a:pt x="345" y="214"/>
                    <a:pt x="332" y="205"/>
                    <a:pt x="316" y="199"/>
                  </a:cubicBezTo>
                  <a:cubicBezTo>
                    <a:pt x="301" y="193"/>
                    <a:pt x="284" y="190"/>
                    <a:pt x="265" y="190"/>
                  </a:cubicBezTo>
                  <a:cubicBezTo>
                    <a:pt x="245" y="190"/>
                    <a:pt x="226" y="192"/>
                    <a:pt x="210" y="197"/>
                  </a:cubicBezTo>
                  <a:cubicBezTo>
                    <a:pt x="194" y="203"/>
                    <a:pt x="179" y="209"/>
                    <a:pt x="165" y="218"/>
                  </a:cubicBezTo>
                  <a:cubicBezTo>
                    <a:pt x="151" y="227"/>
                    <a:pt x="139" y="237"/>
                    <a:pt x="127" y="248"/>
                  </a:cubicBezTo>
                  <a:cubicBezTo>
                    <a:pt x="122" y="252"/>
                    <a:pt x="118" y="256"/>
                    <a:pt x="114" y="259"/>
                  </a:cubicBezTo>
                  <a:cubicBezTo>
                    <a:pt x="106" y="267"/>
                    <a:pt x="92" y="264"/>
                    <a:pt x="86" y="254"/>
                  </a:cubicBez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chemeClr val="tx1"/>
                </a:solidFill>
              </a:endParaRPr>
            </a:p>
          </p:txBody>
        </p:sp>
        <p:sp>
          <p:nvSpPr>
            <p:cNvPr id="13" name="Freeform 7">
              <a:extLst>
                <a:ext uri="{FF2B5EF4-FFF2-40B4-BE49-F238E27FC236}">
                  <a16:creationId xmlns:a16="http://schemas.microsoft.com/office/drawing/2014/main" id="{F565173A-6152-495C-8886-801CC0843EA4}"/>
                </a:ext>
              </a:extLst>
            </p:cNvPr>
            <p:cNvSpPr>
              <a:spLocks/>
            </p:cNvSpPr>
            <p:nvPr userDrawn="1"/>
          </p:nvSpPr>
          <p:spPr bwMode="auto">
            <a:xfrm>
              <a:off x="2442" y="290"/>
              <a:ext cx="1365" cy="1808"/>
            </a:xfrm>
            <a:custGeom>
              <a:avLst/>
              <a:gdLst>
                <a:gd name="T0" fmla="*/ 640 w 722"/>
                <a:gd name="T1" fmla="*/ 466 h 956"/>
                <a:gd name="T2" fmla="*/ 444 w 722"/>
                <a:gd name="T3" fmla="*/ 387 h 956"/>
                <a:gd name="T4" fmla="*/ 327 w 722"/>
                <a:gd name="T5" fmla="*/ 364 h 956"/>
                <a:gd name="T6" fmla="*/ 242 w 722"/>
                <a:gd name="T7" fmla="*/ 320 h 956"/>
                <a:gd name="T8" fmla="*/ 242 w 722"/>
                <a:gd name="T9" fmla="*/ 246 h 956"/>
                <a:gd name="T10" fmla="*/ 319 w 722"/>
                <a:gd name="T11" fmla="*/ 196 h 956"/>
                <a:gd name="T12" fmla="*/ 507 w 722"/>
                <a:gd name="T13" fmla="*/ 210 h 956"/>
                <a:gd name="T14" fmla="*/ 608 w 722"/>
                <a:gd name="T15" fmla="*/ 259 h 956"/>
                <a:gd name="T16" fmla="*/ 635 w 722"/>
                <a:gd name="T17" fmla="*/ 251 h 956"/>
                <a:gd name="T18" fmla="*/ 706 w 722"/>
                <a:gd name="T19" fmla="*/ 119 h 956"/>
                <a:gd name="T20" fmla="*/ 709 w 722"/>
                <a:gd name="T21" fmla="*/ 110 h 956"/>
                <a:gd name="T22" fmla="*/ 626 w 722"/>
                <a:gd name="T23" fmla="*/ 53 h 956"/>
                <a:gd name="T24" fmla="*/ 465 w 722"/>
                <a:gd name="T25" fmla="*/ 5 h 956"/>
                <a:gd name="T26" fmla="*/ 247 w 722"/>
                <a:gd name="T27" fmla="*/ 18 h 956"/>
                <a:gd name="T28" fmla="*/ 60 w 722"/>
                <a:gd name="T29" fmla="*/ 167 h 956"/>
                <a:gd name="T30" fmla="*/ 52 w 722"/>
                <a:gd name="T31" fmla="*/ 404 h 956"/>
                <a:gd name="T32" fmla="*/ 193 w 722"/>
                <a:gd name="T33" fmla="*/ 535 h 956"/>
                <a:gd name="T34" fmla="*/ 351 w 722"/>
                <a:gd name="T35" fmla="*/ 572 h 956"/>
                <a:gd name="T36" fmla="*/ 482 w 722"/>
                <a:gd name="T37" fmla="*/ 608 h 956"/>
                <a:gd name="T38" fmla="*/ 521 w 722"/>
                <a:gd name="T39" fmla="*/ 670 h 956"/>
                <a:gd name="T40" fmla="*/ 479 w 722"/>
                <a:gd name="T41" fmla="*/ 740 h 956"/>
                <a:gd name="T42" fmla="*/ 366 w 722"/>
                <a:gd name="T43" fmla="*/ 767 h 956"/>
                <a:gd name="T44" fmla="*/ 218 w 722"/>
                <a:gd name="T45" fmla="*/ 739 h 956"/>
                <a:gd name="T46" fmla="*/ 112 w 722"/>
                <a:gd name="T47" fmla="*/ 678 h 956"/>
                <a:gd name="T48" fmla="*/ 86 w 722"/>
                <a:gd name="T49" fmla="*/ 680 h 956"/>
                <a:gd name="T50" fmla="*/ 84 w 722"/>
                <a:gd name="T51" fmla="*/ 683 h 956"/>
                <a:gd name="T52" fmla="*/ 4 w 722"/>
                <a:gd name="T53" fmla="*/ 815 h 956"/>
                <a:gd name="T54" fmla="*/ 11 w 722"/>
                <a:gd name="T55" fmla="*/ 841 h 956"/>
                <a:gd name="T56" fmla="*/ 171 w 722"/>
                <a:gd name="T57" fmla="*/ 925 h 956"/>
                <a:gd name="T58" fmla="*/ 366 w 722"/>
                <a:gd name="T59" fmla="*/ 956 h 956"/>
                <a:gd name="T60" fmla="*/ 613 w 722"/>
                <a:gd name="T61" fmla="*/ 881 h 956"/>
                <a:gd name="T62" fmla="*/ 722 w 722"/>
                <a:gd name="T63" fmla="*/ 650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2" h="956">
                  <a:moveTo>
                    <a:pt x="700" y="543"/>
                  </a:moveTo>
                  <a:cubicBezTo>
                    <a:pt x="685" y="513"/>
                    <a:pt x="665" y="487"/>
                    <a:pt x="640" y="466"/>
                  </a:cubicBezTo>
                  <a:cubicBezTo>
                    <a:pt x="615" y="445"/>
                    <a:pt x="585" y="428"/>
                    <a:pt x="552" y="416"/>
                  </a:cubicBezTo>
                  <a:cubicBezTo>
                    <a:pt x="518" y="403"/>
                    <a:pt x="482" y="393"/>
                    <a:pt x="444" y="387"/>
                  </a:cubicBezTo>
                  <a:cubicBezTo>
                    <a:pt x="396" y="378"/>
                    <a:pt x="396" y="378"/>
                    <a:pt x="396" y="378"/>
                  </a:cubicBezTo>
                  <a:cubicBezTo>
                    <a:pt x="371" y="374"/>
                    <a:pt x="348" y="369"/>
                    <a:pt x="327" y="364"/>
                  </a:cubicBezTo>
                  <a:cubicBezTo>
                    <a:pt x="307" y="359"/>
                    <a:pt x="289" y="353"/>
                    <a:pt x="274" y="345"/>
                  </a:cubicBezTo>
                  <a:cubicBezTo>
                    <a:pt x="260" y="338"/>
                    <a:pt x="249" y="330"/>
                    <a:pt x="242" y="320"/>
                  </a:cubicBezTo>
                  <a:cubicBezTo>
                    <a:pt x="235" y="310"/>
                    <a:pt x="231" y="299"/>
                    <a:pt x="231" y="285"/>
                  </a:cubicBezTo>
                  <a:cubicBezTo>
                    <a:pt x="231" y="270"/>
                    <a:pt x="235" y="257"/>
                    <a:pt x="242" y="246"/>
                  </a:cubicBezTo>
                  <a:cubicBezTo>
                    <a:pt x="249" y="234"/>
                    <a:pt x="259" y="224"/>
                    <a:pt x="272" y="216"/>
                  </a:cubicBezTo>
                  <a:cubicBezTo>
                    <a:pt x="285" y="207"/>
                    <a:pt x="301" y="200"/>
                    <a:pt x="319" y="196"/>
                  </a:cubicBezTo>
                  <a:cubicBezTo>
                    <a:pt x="338" y="191"/>
                    <a:pt x="359" y="189"/>
                    <a:pt x="382" y="189"/>
                  </a:cubicBezTo>
                  <a:cubicBezTo>
                    <a:pt x="427" y="189"/>
                    <a:pt x="469" y="196"/>
                    <a:pt x="507" y="210"/>
                  </a:cubicBezTo>
                  <a:cubicBezTo>
                    <a:pt x="543" y="223"/>
                    <a:pt x="577" y="240"/>
                    <a:pt x="608" y="259"/>
                  </a:cubicBezTo>
                  <a:cubicBezTo>
                    <a:pt x="608" y="259"/>
                    <a:pt x="608" y="259"/>
                    <a:pt x="608" y="259"/>
                  </a:cubicBezTo>
                  <a:cubicBezTo>
                    <a:pt x="611" y="260"/>
                    <a:pt x="614" y="262"/>
                    <a:pt x="618" y="262"/>
                  </a:cubicBezTo>
                  <a:cubicBezTo>
                    <a:pt x="625" y="262"/>
                    <a:pt x="632" y="257"/>
                    <a:pt x="635" y="251"/>
                  </a:cubicBezTo>
                  <a:cubicBezTo>
                    <a:pt x="635" y="251"/>
                    <a:pt x="635" y="251"/>
                    <a:pt x="635" y="251"/>
                  </a:cubicBezTo>
                  <a:cubicBezTo>
                    <a:pt x="706" y="119"/>
                    <a:pt x="706" y="119"/>
                    <a:pt x="706" y="119"/>
                  </a:cubicBezTo>
                  <a:cubicBezTo>
                    <a:pt x="706" y="119"/>
                    <a:pt x="706" y="119"/>
                    <a:pt x="706" y="119"/>
                  </a:cubicBezTo>
                  <a:cubicBezTo>
                    <a:pt x="708" y="116"/>
                    <a:pt x="709" y="113"/>
                    <a:pt x="709" y="110"/>
                  </a:cubicBezTo>
                  <a:cubicBezTo>
                    <a:pt x="709" y="103"/>
                    <a:pt x="705" y="97"/>
                    <a:pt x="700" y="93"/>
                  </a:cubicBezTo>
                  <a:cubicBezTo>
                    <a:pt x="675" y="78"/>
                    <a:pt x="651" y="64"/>
                    <a:pt x="626" y="53"/>
                  </a:cubicBezTo>
                  <a:cubicBezTo>
                    <a:pt x="600" y="41"/>
                    <a:pt x="573" y="30"/>
                    <a:pt x="547" y="23"/>
                  </a:cubicBezTo>
                  <a:cubicBezTo>
                    <a:pt x="520" y="15"/>
                    <a:pt x="493" y="9"/>
                    <a:pt x="465" y="5"/>
                  </a:cubicBezTo>
                  <a:cubicBezTo>
                    <a:pt x="438" y="1"/>
                    <a:pt x="408" y="0"/>
                    <a:pt x="378" y="0"/>
                  </a:cubicBezTo>
                  <a:cubicBezTo>
                    <a:pt x="333" y="0"/>
                    <a:pt x="288" y="6"/>
                    <a:pt x="247" y="18"/>
                  </a:cubicBezTo>
                  <a:cubicBezTo>
                    <a:pt x="206" y="31"/>
                    <a:pt x="168" y="50"/>
                    <a:pt x="137" y="74"/>
                  </a:cubicBezTo>
                  <a:cubicBezTo>
                    <a:pt x="105" y="99"/>
                    <a:pt x="79" y="130"/>
                    <a:pt x="60" y="167"/>
                  </a:cubicBezTo>
                  <a:cubicBezTo>
                    <a:pt x="41" y="205"/>
                    <a:pt x="31" y="248"/>
                    <a:pt x="31" y="297"/>
                  </a:cubicBezTo>
                  <a:cubicBezTo>
                    <a:pt x="31" y="339"/>
                    <a:pt x="38" y="373"/>
                    <a:pt x="52" y="404"/>
                  </a:cubicBezTo>
                  <a:cubicBezTo>
                    <a:pt x="65" y="435"/>
                    <a:pt x="84" y="462"/>
                    <a:pt x="108" y="483"/>
                  </a:cubicBezTo>
                  <a:cubicBezTo>
                    <a:pt x="132" y="504"/>
                    <a:pt x="160" y="522"/>
                    <a:pt x="193" y="535"/>
                  </a:cubicBezTo>
                  <a:cubicBezTo>
                    <a:pt x="224" y="547"/>
                    <a:pt x="260" y="557"/>
                    <a:pt x="298" y="563"/>
                  </a:cubicBezTo>
                  <a:cubicBezTo>
                    <a:pt x="351" y="572"/>
                    <a:pt x="351" y="572"/>
                    <a:pt x="351" y="572"/>
                  </a:cubicBezTo>
                  <a:cubicBezTo>
                    <a:pt x="380" y="578"/>
                    <a:pt x="406" y="583"/>
                    <a:pt x="428" y="589"/>
                  </a:cubicBezTo>
                  <a:cubicBezTo>
                    <a:pt x="449" y="594"/>
                    <a:pt x="468" y="601"/>
                    <a:pt x="482" y="608"/>
                  </a:cubicBezTo>
                  <a:cubicBezTo>
                    <a:pt x="495" y="616"/>
                    <a:pt x="505" y="624"/>
                    <a:pt x="512" y="634"/>
                  </a:cubicBezTo>
                  <a:cubicBezTo>
                    <a:pt x="518" y="643"/>
                    <a:pt x="521" y="657"/>
                    <a:pt x="521" y="670"/>
                  </a:cubicBezTo>
                  <a:cubicBezTo>
                    <a:pt x="521" y="685"/>
                    <a:pt x="518" y="698"/>
                    <a:pt x="511" y="710"/>
                  </a:cubicBezTo>
                  <a:cubicBezTo>
                    <a:pt x="503" y="722"/>
                    <a:pt x="492" y="732"/>
                    <a:pt x="479" y="740"/>
                  </a:cubicBezTo>
                  <a:cubicBezTo>
                    <a:pt x="465" y="749"/>
                    <a:pt x="448" y="756"/>
                    <a:pt x="429" y="760"/>
                  </a:cubicBezTo>
                  <a:cubicBezTo>
                    <a:pt x="410" y="765"/>
                    <a:pt x="389" y="767"/>
                    <a:pt x="366" y="767"/>
                  </a:cubicBezTo>
                  <a:cubicBezTo>
                    <a:pt x="340" y="767"/>
                    <a:pt x="314" y="764"/>
                    <a:pt x="289" y="759"/>
                  </a:cubicBezTo>
                  <a:cubicBezTo>
                    <a:pt x="264" y="754"/>
                    <a:pt x="240" y="747"/>
                    <a:pt x="218" y="739"/>
                  </a:cubicBezTo>
                  <a:cubicBezTo>
                    <a:pt x="195" y="730"/>
                    <a:pt x="174" y="720"/>
                    <a:pt x="155" y="708"/>
                  </a:cubicBezTo>
                  <a:cubicBezTo>
                    <a:pt x="139" y="699"/>
                    <a:pt x="125" y="689"/>
                    <a:pt x="112" y="678"/>
                  </a:cubicBezTo>
                  <a:cubicBezTo>
                    <a:pt x="112" y="678"/>
                    <a:pt x="112" y="679"/>
                    <a:pt x="112" y="679"/>
                  </a:cubicBezTo>
                  <a:cubicBezTo>
                    <a:pt x="104" y="673"/>
                    <a:pt x="93" y="673"/>
                    <a:pt x="86" y="680"/>
                  </a:cubicBezTo>
                  <a:cubicBezTo>
                    <a:pt x="85" y="681"/>
                    <a:pt x="85" y="682"/>
                    <a:pt x="84" y="683"/>
                  </a:cubicBezTo>
                  <a:cubicBezTo>
                    <a:pt x="84" y="683"/>
                    <a:pt x="84" y="683"/>
                    <a:pt x="84" y="683"/>
                  </a:cubicBezTo>
                  <a:cubicBezTo>
                    <a:pt x="4" y="815"/>
                    <a:pt x="4" y="815"/>
                    <a:pt x="4" y="815"/>
                  </a:cubicBezTo>
                  <a:cubicBezTo>
                    <a:pt x="4" y="815"/>
                    <a:pt x="4" y="815"/>
                    <a:pt x="4" y="815"/>
                  </a:cubicBezTo>
                  <a:cubicBezTo>
                    <a:pt x="0" y="822"/>
                    <a:pt x="1" y="832"/>
                    <a:pt x="7" y="838"/>
                  </a:cubicBezTo>
                  <a:cubicBezTo>
                    <a:pt x="8" y="839"/>
                    <a:pt x="9" y="840"/>
                    <a:pt x="11" y="841"/>
                  </a:cubicBezTo>
                  <a:cubicBezTo>
                    <a:pt x="32" y="858"/>
                    <a:pt x="55" y="874"/>
                    <a:pt x="81" y="888"/>
                  </a:cubicBezTo>
                  <a:cubicBezTo>
                    <a:pt x="109" y="903"/>
                    <a:pt x="140" y="915"/>
                    <a:pt x="171" y="925"/>
                  </a:cubicBezTo>
                  <a:cubicBezTo>
                    <a:pt x="202" y="935"/>
                    <a:pt x="234" y="943"/>
                    <a:pt x="267" y="948"/>
                  </a:cubicBezTo>
                  <a:cubicBezTo>
                    <a:pt x="300" y="953"/>
                    <a:pt x="333" y="956"/>
                    <a:pt x="366" y="956"/>
                  </a:cubicBezTo>
                  <a:cubicBezTo>
                    <a:pt x="412" y="956"/>
                    <a:pt x="457" y="949"/>
                    <a:pt x="499" y="937"/>
                  </a:cubicBezTo>
                  <a:cubicBezTo>
                    <a:pt x="542" y="925"/>
                    <a:pt x="580" y="906"/>
                    <a:pt x="613" y="881"/>
                  </a:cubicBezTo>
                  <a:cubicBezTo>
                    <a:pt x="646" y="856"/>
                    <a:pt x="672" y="824"/>
                    <a:pt x="692" y="786"/>
                  </a:cubicBezTo>
                  <a:cubicBezTo>
                    <a:pt x="712" y="747"/>
                    <a:pt x="722" y="702"/>
                    <a:pt x="722" y="650"/>
                  </a:cubicBezTo>
                  <a:cubicBezTo>
                    <a:pt x="722" y="610"/>
                    <a:pt x="714" y="574"/>
                    <a:pt x="700" y="543"/>
                  </a:cubicBez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chemeClr val="tx1"/>
                </a:solidFill>
              </a:endParaRPr>
            </a:p>
          </p:txBody>
        </p:sp>
      </p:grpSp>
      <p:sp>
        <p:nvSpPr>
          <p:cNvPr id="8"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pic>
        <p:nvPicPr>
          <p:cNvPr id="10" name="Picture 9">
            <a:extLst>
              <a:ext uri="{FF2B5EF4-FFF2-40B4-BE49-F238E27FC236}">
                <a16:creationId xmlns:a16="http://schemas.microsoft.com/office/drawing/2014/main" id="{703B5DF3-3FDB-0144-81B9-087C2CE6958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4000" y="6286513"/>
            <a:ext cx="11304000" cy="228574"/>
          </a:xfrm>
          <a:prstGeom prst="rect">
            <a:avLst/>
          </a:prstGeom>
        </p:spPr>
      </p:pic>
      <p:sp>
        <p:nvSpPr>
          <p:cNvPr id="4" name="Slide Number Placeholder 3"/>
          <p:cNvSpPr>
            <a:spLocks noGrp="1"/>
          </p:cNvSpPr>
          <p:nvPr>
            <p:ph type="sldNum" sz="quarter" idx="12"/>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915277874"/>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HS2 Title">
    <p:spTree>
      <p:nvGrpSpPr>
        <p:cNvPr id="1" name=""/>
        <p:cNvGrpSpPr/>
        <p:nvPr/>
      </p:nvGrpSpPr>
      <p:grpSpPr>
        <a:xfrm>
          <a:off x="0" y="0"/>
          <a:ext cx="0" cy="0"/>
          <a:chOff x="0" y="0"/>
          <a:chExt cx="0" cy="0"/>
        </a:xfrm>
      </p:grpSpPr>
      <p:pic>
        <p:nvPicPr>
          <p:cNvPr id="1026" name="Picture 2" descr="C:\Users\gemma.blackman\AppData\Local\Microsoft\Windows\Temporary Internet Files\Content.Outlook\BP02L1TK\HS2 PPTDarkBlue_FrontScreen.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33" y="0"/>
            <a:ext cx="12171734"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F232B6E-E58E-AC40-8827-33A19A15C0B1}"/>
              </a:ext>
            </a:extLst>
          </p:cNvPr>
          <p:cNvSpPr txBox="1"/>
          <p:nvPr userDrawn="1"/>
        </p:nvSpPr>
        <p:spPr>
          <a:xfrm>
            <a:off x="3119179" y="6331428"/>
            <a:ext cx="8837624" cy="526572"/>
          </a:xfrm>
          <a:prstGeom prst="rect">
            <a:avLst/>
          </a:prstGeom>
          <a:noFill/>
        </p:spPr>
        <p:txBody>
          <a:bodyPr wrap="square" lIns="0" tIns="0" rIns="0" bIns="0" rtlCol="0">
            <a:noAutofit/>
          </a:bodyPr>
          <a:lstStyle/>
          <a:p>
            <a:pPr algn="r"/>
            <a:r>
              <a:rPr lang="en-US" sz="3000" dirty="0">
                <a:solidFill>
                  <a:schemeClr val="bg1"/>
                </a:solidFill>
                <a:latin typeface="Arial" panose="020B0604020202020204" pitchFamily="34" charset="0"/>
                <a:ea typeface="Open Sans Condensed Light" panose="020B0306030504020204" pitchFamily="34" charset="0"/>
                <a:cs typeface="Arial" panose="020B0604020202020204" pitchFamily="34" charset="0"/>
              </a:rPr>
              <a:t>EPIC ENGINEERS WORKSHOP</a:t>
            </a:r>
            <a:endParaRPr lang="en-US" sz="3000" b="1" dirty="0">
              <a:solidFill>
                <a:schemeClr val="bg1"/>
              </a:solidFill>
              <a:latin typeface="Arial" panose="020B0604020202020204" pitchFamily="34" charset="0"/>
              <a:ea typeface="Open Sans Condensed Light" panose="020B0306030504020204" pitchFamily="34" charset="0"/>
              <a:cs typeface="Arial" panose="020B0604020202020204" pitchFamily="34" charset="0"/>
            </a:endParaRPr>
          </a:p>
        </p:txBody>
      </p:sp>
    </p:spTree>
    <p:extLst>
      <p:ext uri="{BB962C8B-B14F-4D97-AF65-F5344CB8AC3E}">
        <p14:creationId xmlns:p14="http://schemas.microsoft.com/office/powerpoint/2010/main" val="4103040425"/>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027" name="Picture 3" descr="C:\Users\gemma.blackman\AppData\Local\Microsoft\Windows\Temporary Internet Files\Content.Outlook\BP02L1TK\HS2 PPTBannerDarkBlue (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186944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5684D44-EF23-CC46-8BBE-F649F4E5DBA2}"/>
              </a:ext>
            </a:extLst>
          </p:cNvPr>
          <p:cNvSpPr txBox="1"/>
          <p:nvPr userDrawn="1"/>
        </p:nvSpPr>
        <p:spPr>
          <a:xfrm>
            <a:off x="2529908" y="1452855"/>
            <a:ext cx="10160000" cy="311421"/>
          </a:xfrm>
          <a:prstGeom prst="rect">
            <a:avLst/>
          </a:prstGeom>
          <a:noFill/>
        </p:spPr>
        <p:txBody>
          <a:bodyPr wrap="square" lIns="0" tIns="0" rIns="0" bIns="0" rtlCol="0" anchor="ctr">
            <a:noAutofit/>
          </a:bodyPr>
          <a:lstStyle/>
          <a:p>
            <a:pPr algn="l"/>
            <a:r>
              <a:rPr lang="en-US" sz="3000" dirty="0">
                <a:solidFill>
                  <a:schemeClr val="bg1"/>
                </a:solidFill>
                <a:latin typeface="Arial" panose="020B0604020202020204" pitchFamily="34" charset="0"/>
                <a:ea typeface="Open Sans Condensed Light" panose="020B0306030504020204" pitchFamily="34" charset="0"/>
                <a:cs typeface="Arial" panose="020B0604020202020204" pitchFamily="34" charset="0"/>
              </a:rPr>
              <a:t>EPIC ENGINEERING: </a:t>
            </a:r>
            <a:r>
              <a:rPr lang="en-US" sz="3000" b="1" dirty="0">
                <a:solidFill>
                  <a:schemeClr val="bg1"/>
                </a:solidFill>
                <a:latin typeface="Arial" panose="020B0604020202020204" pitchFamily="34" charset="0"/>
                <a:ea typeface="Open Sans Condensed Light" panose="020B0306030504020204" pitchFamily="34" charset="0"/>
                <a:cs typeface="Arial" panose="020B0604020202020204" pitchFamily="34" charset="0"/>
              </a:rPr>
              <a:t>JOIN THE TEAM</a:t>
            </a:r>
            <a:endParaRPr lang="en-US" sz="3000" dirty="0">
              <a:solidFill>
                <a:schemeClr val="bg1"/>
              </a:solidFill>
              <a:latin typeface="Arial" panose="020B0604020202020204" pitchFamily="34" charset="0"/>
              <a:ea typeface="Open Sans Condensed Light" panose="020B0306030504020204" pitchFamily="34" charset="0"/>
              <a:cs typeface="Arial" panose="020B0604020202020204" pitchFamily="34" charset="0"/>
            </a:endParaRPr>
          </a:p>
        </p:txBody>
      </p:sp>
    </p:spTree>
    <p:extLst>
      <p:ext uri="{BB962C8B-B14F-4D97-AF65-F5344CB8AC3E}">
        <p14:creationId xmlns:p14="http://schemas.microsoft.com/office/powerpoint/2010/main" val="1054741266"/>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purple sub-heading">
    <p:spTree>
      <p:nvGrpSpPr>
        <p:cNvPr id="1" name=""/>
        <p:cNvGrpSpPr/>
        <p:nvPr/>
      </p:nvGrpSpPr>
      <p:grpSpPr>
        <a:xfrm>
          <a:off x="0" y="0"/>
          <a:ext cx="0" cy="0"/>
          <a:chOff x="0" y="0"/>
          <a:chExt cx="0" cy="0"/>
        </a:xfrm>
      </p:grpSpPr>
      <p:pic>
        <p:nvPicPr>
          <p:cNvPr id="4" name="Picture 3" descr="C:\Users\gemma.blackman\AppData\Local\Microsoft\Windows\Temporary Internet Files\Content.Outlook\BP02L1TK\HS2 PPTBannerDarkBlue (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186944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95CFABD-E41D-694B-AE86-B7ABC04971FE}"/>
              </a:ext>
            </a:extLst>
          </p:cNvPr>
          <p:cNvSpPr txBox="1"/>
          <p:nvPr userDrawn="1"/>
        </p:nvSpPr>
        <p:spPr>
          <a:xfrm>
            <a:off x="2529908" y="1452855"/>
            <a:ext cx="10160000" cy="311421"/>
          </a:xfrm>
          <a:prstGeom prst="rect">
            <a:avLst/>
          </a:prstGeom>
          <a:noFill/>
        </p:spPr>
        <p:txBody>
          <a:bodyPr wrap="square" lIns="0" tIns="0" rIns="0" bIns="0" rtlCol="0" anchor="ctr">
            <a:noAutofit/>
          </a:bodyPr>
          <a:lstStyle/>
          <a:p>
            <a:pPr algn="l"/>
            <a:r>
              <a:rPr lang="en-US" sz="3000" dirty="0">
                <a:solidFill>
                  <a:schemeClr val="bg1"/>
                </a:solidFill>
                <a:latin typeface="Arial" panose="020B0604020202020204" pitchFamily="34" charset="0"/>
                <a:ea typeface="Open Sans Condensed Light" panose="020B0306030504020204" pitchFamily="34" charset="0"/>
                <a:cs typeface="Arial" panose="020B0604020202020204" pitchFamily="34" charset="0"/>
              </a:rPr>
              <a:t>EPIC ENGINEERING: </a:t>
            </a:r>
            <a:r>
              <a:rPr lang="en-US" sz="3000" b="1" dirty="0">
                <a:solidFill>
                  <a:schemeClr val="bg1"/>
                </a:solidFill>
                <a:latin typeface="Arial" panose="020B0604020202020204" pitchFamily="34" charset="0"/>
                <a:ea typeface="Open Sans Condensed Light" panose="020B0306030504020204" pitchFamily="34" charset="0"/>
                <a:cs typeface="Arial" panose="020B0604020202020204" pitchFamily="34" charset="0"/>
              </a:rPr>
              <a:t>JOIN THE TEAM</a:t>
            </a:r>
            <a:endParaRPr lang="en-US" sz="3000" dirty="0">
              <a:solidFill>
                <a:schemeClr val="bg1"/>
              </a:solidFill>
              <a:latin typeface="Arial" panose="020B0604020202020204" pitchFamily="34" charset="0"/>
              <a:ea typeface="Open Sans Condensed Light" panose="020B0306030504020204" pitchFamily="34" charset="0"/>
              <a:cs typeface="Arial" panose="020B0604020202020204" pitchFamily="34" charset="0"/>
            </a:endParaRPr>
          </a:p>
        </p:txBody>
      </p:sp>
    </p:spTree>
    <p:extLst>
      <p:ext uri="{BB962C8B-B14F-4D97-AF65-F5344CB8AC3E}">
        <p14:creationId xmlns:p14="http://schemas.microsoft.com/office/powerpoint/2010/main" val="3369120261"/>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green sub-heading">
    <p:spTree>
      <p:nvGrpSpPr>
        <p:cNvPr id="1" name=""/>
        <p:cNvGrpSpPr/>
        <p:nvPr/>
      </p:nvGrpSpPr>
      <p:grpSpPr>
        <a:xfrm>
          <a:off x="0" y="0"/>
          <a:ext cx="0" cy="0"/>
          <a:chOff x="0" y="0"/>
          <a:chExt cx="0" cy="0"/>
        </a:xfrm>
      </p:grpSpPr>
      <p:pic>
        <p:nvPicPr>
          <p:cNvPr id="11" name="Picture 3" descr="C:\Users\gemma.blackman\AppData\Local\Microsoft\Windows\Temporary Internet Files\Content.Outlook\BP02L1TK\HS2 PPTBannerDarkBlue (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1869440"/>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F4E436B6-F6A6-1846-8109-62EAABBE2FF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000" y="6286513"/>
            <a:ext cx="11304000" cy="228574"/>
          </a:xfrm>
          <a:prstGeom prst="rect">
            <a:avLst/>
          </a:prstGeom>
        </p:spPr>
      </p:pic>
      <p:sp>
        <p:nvSpPr>
          <p:cNvPr id="15" name="Content Placeholder 2">
            <a:extLst>
              <a:ext uri="{FF2B5EF4-FFF2-40B4-BE49-F238E27FC236}">
                <a16:creationId xmlns:a16="http://schemas.microsoft.com/office/drawing/2014/main" id="{C4415C16-BAD5-9A4D-B8E3-EF78A4FEBE7D}"/>
              </a:ext>
            </a:extLst>
          </p:cNvPr>
          <p:cNvSpPr>
            <a:spLocks noGrp="1"/>
          </p:cNvSpPr>
          <p:nvPr>
            <p:ph idx="1"/>
          </p:nvPr>
        </p:nvSpPr>
        <p:spPr>
          <a:xfrm>
            <a:off x="457200" y="2085654"/>
            <a:ext cx="11277600" cy="4058292"/>
          </a:xfrm>
        </p:spPr>
        <p:txBody>
          <a:bodyPr/>
          <a:lstStyle>
            <a:lvl1pPr>
              <a:lnSpc>
                <a:spcPct val="100000"/>
              </a:lnSpc>
              <a:spcAft>
                <a:spcPts val="600"/>
              </a:spcAft>
              <a:defRPr/>
            </a:lvl1pPr>
            <a:lvl2pPr>
              <a:lnSpc>
                <a:spcPct val="100000"/>
              </a:lnSpc>
              <a:spcAft>
                <a:spcPts val="600"/>
              </a:spcAft>
              <a:buClr>
                <a:schemeClr val="bg2"/>
              </a:buClr>
              <a:defRPr/>
            </a:lvl2pPr>
            <a:lvl3pPr>
              <a:lnSpc>
                <a:spcPct val="100000"/>
              </a:lnSpc>
              <a:spcAft>
                <a:spcPts val="600"/>
              </a:spcAft>
              <a:buClr>
                <a:schemeClr val="bg2"/>
              </a:buClr>
              <a:defRPr/>
            </a:lvl3pPr>
            <a:lvl4pPr>
              <a:lnSpc>
                <a:spcPct val="100000"/>
              </a:lnSpc>
              <a:spcAft>
                <a:spcPts val="600"/>
              </a:spcAft>
              <a:buClr>
                <a:schemeClr val="bg2"/>
              </a:buClr>
              <a:defRPr/>
            </a:lvl4pPr>
            <a:lvl5pPr>
              <a:lnSpc>
                <a:spcPct val="100000"/>
              </a:lnSpc>
              <a:spcAft>
                <a:spcPts val="600"/>
              </a:spcAft>
              <a:buClr>
                <a:schemeClr val="bg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4"/>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
        <p:nvSpPr>
          <p:cNvPr id="12" name="TextBox 11">
            <a:extLst>
              <a:ext uri="{FF2B5EF4-FFF2-40B4-BE49-F238E27FC236}">
                <a16:creationId xmlns:a16="http://schemas.microsoft.com/office/drawing/2014/main" id="{CD037C5C-2A96-0944-838B-4C009933E229}"/>
              </a:ext>
            </a:extLst>
          </p:cNvPr>
          <p:cNvSpPr txBox="1"/>
          <p:nvPr userDrawn="1"/>
        </p:nvSpPr>
        <p:spPr>
          <a:xfrm>
            <a:off x="2529908" y="1452855"/>
            <a:ext cx="10160000" cy="311421"/>
          </a:xfrm>
          <a:prstGeom prst="rect">
            <a:avLst/>
          </a:prstGeom>
          <a:noFill/>
        </p:spPr>
        <p:txBody>
          <a:bodyPr wrap="square" lIns="0" tIns="0" rIns="0" bIns="0" rtlCol="0" anchor="ctr">
            <a:noAutofit/>
          </a:bodyPr>
          <a:lstStyle/>
          <a:p>
            <a:pPr algn="l"/>
            <a:r>
              <a:rPr lang="en-US" sz="3000" dirty="0">
                <a:solidFill>
                  <a:schemeClr val="bg1"/>
                </a:solidFill>
                <a:latin typeface="Arial" panose="020B0604020202020204" pitchFamily="34" charset="0"/>
                <a:ea typeface="Open Sans Condensed Light" panose="020B0306030504020204" pitchFamily="34" charset="0"/>
                <a:cs typeface="Arial" panose="020B0604020202020204" pitchFamily="34" charset="0"/>
              </a:rPr>
              <a:t>EPIC ENGINEERING: </a:t>
            </a:r>
            <a:r>
              <a:rPr lang="en-US" sz="3000" b="1" dirty="0">
                <a:solidFill>
                  <a:schemeClr val="bg1"/>
                </a:solidFill>
                <a:latin typeface="Arial" panose="020B0604020202020204" pitchFamily="34" charset="0"/>
                <a:ea typeface="Open Sans Condensed Light" panose="020B0306030504020204" pitchFamily="34" charset="0"/>
                <a:cs typeface="Arial" panose="020B0604020202020204" pitchFamily="34" charset="0"/>
              </a:rPr>
              <a:t>JOIN THE TEAM</a:t>
            </a:r>
            <a:endParaRPr lang="en-US" sz="3000" dirty="0">
              <a:solidFill>
                <a:schemeClr val="bg1"/>
              </a:solidFill>
              <a:latin typeface="Arial" panose="020B0604020202020204" pitchFamily="34" charset="0"/>
              <a:ea typeface="Open Sans Condensed Light" panose="020B0306030504020204" pitchFamily="34" charset="0"/>
              <a:cs typeface="Arial" panose="020B0604020202020204" pitchFamily="34" charset="0"/>
            </a:endParaRPr>
          </a:p>
        </p:txBody>
      </p:sp>
    </p:spTree>
    <p:extLst>
      <p:ext uri="{BB962C8B-B14F-4D97-AF65-F5344CB8AC3E}">
        <p14:creationId xmlns:p14="http://schemas.microsoft.com/office/powerpoint/2010/main" val="391352492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ingle column sho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FAC5E-FF51-4048-B942-3DE7D03FCE03}"/>
              </a:ext>
            </a:extLst>
          </p:cNvPr>
          <p:cNvSpPr>
            <a:spLocks noGrp="1"/>
          </p:cNvSpPr>
          <p:nvPr>
            <p:ph type="title" hasCustomPrompt="1"/>
          </p:nvPr>
        </p:nvSpPr>
        <p:spPr>
          <a:xfrm>
            <a:off x="457200" y="457200"/>
            <a:ext cx="4350544" cy="1233488"/>
          </a:xfrm>
        </p:spPr>
        <p:txBody>
          <a:bodyPr/>
          <a:lstStyle>
            <a:lvl1pPr>
              <a:lnSpc>
                <a:spcPct val="100000"/>
              </a:lnSpc>
              <a:defRPr/>
            </a:lvl1pPr>
          </a:lstStyle>
          <a:p>
            <a:r>
              <a:rPr lang="en-US" dirty="0"/>
              <a:t>Title</a:t>
            </a:r>
            <a:endParaRPr lang="en-GB" dirty="0"/>
          </a:p>
        </p:txBody>
      </p:sp>
      <p:sp>
        <p:nvSpPr>
          <p:cNvPr id="3" name="Content Placeholder 2">
            <a:extLst>
              <a:ext uri="{FF2B5EF4-FFF2-40B4-BE49-F238E27FC236}">
                <a16:creationId xmlns:a16="http://schemas.microsoft.com/office/drawing/2014/main" id="{7EC6B012-86FA-4327-9ACE-99229DA9AF21}"/>
              </a:ext>
            </a:extLst>
          </p:cNvPr>
          <p:cNvSpPr>
            <a:spLocks noGrp="1"/>
          </p:cNvSpPr>
          <p:nvPr>
            <p:ph sz="half" idx="1"/>
          </p:nvPr>
        </p:nvSpPr>
        <p:spPr>
          <a:xfrm>
            <a:off x="457198" y="1977462"/>
            <a:ext cx="4350545" cy="4145936"/>
          </a:xfrm>
        </p:spPr>
        <p:txBody>
          <a:bodyPr/>
          <a:lstStyle>
            <a:lvl1pPr>
              <a:lnSpc>
                <a:spcPct val="100000"/>
              </a:lnSpc>
              <a:spcAft>
                <a:spcPts val="600"/>
              </a:spcAft>
              <a:defRPr/>
            </a:lvl1pPr>
            <a:lvl2pPr>
              <a:lnSpc>
                <a:spcPct val="100000"/>
              </a:lnSpc>
              <a:spcAft>
                <a:spcPts val="600"/>
              </a:spcAft>
              <a:buClr>
                <a:schemeClr val="bg2"/>
              </a:buClr>
              <a:defRPr/>
            </a:lvl2pPr>
            <a:lvl3pPr>
              <a:lnSpc>
                <a:spcPct val="100000"/>
              </a:lnSpc>
              <a:spcAft>
                <a:spcPts val="600"/>
              </a:spcAft>
              <a:buClr>
                <a:schemeClr val="bg2"/>
              </a:buClr>
              <a:defRPr/>
            </a:lvl3pPr>
            <a:lvl4pPr>
              <a:lnSpc>
                <a:spcPct val="100000"/>
              </a:lnSpc>
              <a:spcAft>
                <a:spcPts val="600"/>
              </a:spcAft>
              <a:buClr>
                <a:schemeClr val="bg2"/>
              </a:buClr>
              <a:defRPr/>
            </a:lvl4pPr>
            <a:lvl5pPr>
              <a:lnSpc>
                <a:spcPct val="100000"/>
              </a:lnSpc>
              <a:spcAft>
                <a:spcPts val="600"/>
              </a:spcAft>
              <a:buClr>
                <a:schemeClr val="bg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4" name="Slide Number Placeholder 3"/>
          <p:cNvSpPr>
            <a:spLocks noGrp="1"/>
          </p:cNvSpPr>
          <p:nvPr>
            <p:ph type="sldNum" sz="quarter" idx="12"/>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Single column short">
    <p:spTree>
      <p:nvGrpSpPr>
        <p:cNvPr id="1" name=""/>
        <p:cNvGrpSpPr/>
        <p:nvPr/>
      </p:nvGrpSpPr>
      <p:grpSpPr>
        <a:xfrm>
          <a:off x="0" y="0"/>
          <a:ext cx="0" cy="0"/>
          <a:chOff x="0" y="0"/>
          <a:chExt cx="0" cy="0"/>
        </a:xfrm>
      </p:grpSpPr>
      <p:pic>
        <p:nvPicPr>
          <p:cNvPr id="9" name="Picture 3" descr="C:\Users\gemma.blackman\AppData\Local\Microsoft\Windows\Temporary Internet Files\Content.Outlook\BP02L1TK\HS2 PPTBannerDarkBlue (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186944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42FAC5E-FF51-4048-B942-3DE7D03FCE03}"/>
              </a:ext>
            </a:extLst>
          </p:cNvPr>
          <p:cNvSpPr>
            <a:spLocks noGrp="1"/>
          </p:cNvSpPr>
          <p:nvPr>
            <p:ph type="title" hasCustomPrompt="1"/>
          </p:nvPr>
        </p:nvSpPr>
        <p:spPr>
          <a:xfrm>
            <a:off x="457200" y="457200"/>
            <a:ext cx="4350544" cy="1233488"/>
          </a:xfrm>
        </p:spPr>
        <p:txBody>
          <a:bodyPr/>
          <a:lstStyle>
            <a:lvl1pPr>
              <a:lnSpc>
                <a:spcPct val="100000"/>
              </a:lnSpc>
              <a:defRPr/>
            </a:lvl1pPr>
          </a:lstStyle>
          <a:p>
            <a:r>
              <a:rPr lang="en-US" dirty="0"/>
              <a:t>Title</a:t>
            </a:r>
            <a:endParaRPr lang="en-GB" dirty="0"/>
          </a:p>
        </p:txBody>
      </p:sp>
      <p:sp>
        <p:nvSpPr>
          <p:cNvPr id="3" name="Content Placeholder 2">
            <a:extLst>
              <a:ext uri="{FF2B5EF4-FFF2-40B4-BE49-F238E27FC236}">
                <a16:creationId xmlns:a16="http://schemas.microsoft.com/office/drawing/2014/main" id="{7EC6B012-86FA-4327-9ACE-99229DA9AF21}"/>
              </a:ext>
            </a:extLst>
          </p:cNvPr>
          <p:cNvSpPr>
            <a:spLocks noGrp="1"/>
          </p:cNvSpPr>
          <p:nvPr>
            <p:ph sz="half" idx="1"/>
          </p:nvPr>
        </p:nvSpPr>
        <p:spPr>
          <a:xfrm>
            <a:off x="457198" y="1977462"/>
            <a:ext cx="4350545" cy="4145936"/>
          </a:xfrm>
        </p:spPr>
        <p:txBody>
          <a:bodyPr/>
          <a:lstStyle>
            <a:lvl1pPr>
              <a:lnSpc>
                <a:spcPct val="100000"/>
              </a:lnSpc>
              <a:spcAft>
                <a:spcPts val="600"/>
              </a:spcAft>
              <a:defRPr/>
            </a:lvl1pPr>
            <a:lvl2pPr>
              <a:lnSpc>
                <a:spcPct val="100000"/>
              </a:lnSpc>
              <a:spcAft>
                <a:spcPts val="600"/>
              </a:spcAft>
              <a:buClr>
                <a:schemeClr val="bg2"/>
              </a:buClr>
              <a:defRPr/>
            </a:lvl2pPr>
            <a:lvl3pPr>
              <a:lnSpc>
                <a:spcPct val="100000"/>
              </a:lnSpc>
              <a:spcAft>
                <a:spcPts val="600"/>
              </a:spcAft>
              <a:buClr>
                <a:schemeClr val="bg2"/>
              </a:buClr>
              <a:defRPr/>
            </a:lvl3pPr>
            <a:lvl4pPr>
              <a:lnSpc>
                <a:spcPct val="100000"/>
              </a:lnSpc>
              <a:spcAft>
                <a:spcPts val="600"/>
              </a:spcAft>
              <a:buClr>
                <a:schemeClr val="bg2"/>
              </a:buClr>
              <a:defRPr/>
            </a:lvl4pPr>
            <a:lvl5pPr>
              <a:lnSpc>
                <a:spcPct val="100000"/>
              </a:lnSpc>
              <a:spcAft>
                <a:spcPts val="600"/>
              </a:spcAft>
              <a:buClr>
                <a:schemeClr val="bg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4" name="Slide Number Placeholder 3"/>
          <p:cNvSpPr>
            <a:spLocks noGrp="1"/>
          </p:cNvSpPr>
          <p:nvPr>
            <p:ph type="sldNum" sz="quarter" idx="12"/>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
        <p:nvSpPr>
          <p:cNvPr id="8" name="TextBox 7">
            <a:extLst>
              <a:ext uri="{FF2B5EF4-FFF2-40B4-BE49-F238E27FC236}">
                <a16:creationId xmlns:a16="http://schemas.microsoft.com/office/drawing/2014/main" id="{361B4260-39B9-7441-AC90-76AE426DB1B6}"/>
              </a:ext>
            </a:extLst>
          </p:cNvPr>
          <p:cNvSpPr txBox="1"/>
          <p:nvPr userDrawn="1"/>
        </p:nvSpPr>
        <p:spPr>
          <a:xfrm>
            <a:off x="2529908" y="1452855"/>
            <a:ext cx="10160000" cy="311421"/>
          </a:xfrm>
          <a:prstGeom prst="rect">
            <a:avLst/>
          </a:prstGeom>
          <a:noFill/>
        </p:spPr>
        <p:txBody>
          <a:bodyPr wrap="square" lIns="0" tIns="0" rIns="0" bIns="0" rtlCol="0" anchor="ctr">
            <a:noAutofit/>
          </a:bodyPr>
          <a:lstStyle/>
          <a:p>
            <a:pPr algn="l"/>
            <a:r>
              <a:rPr lang="en-US" sz="3000" dirty="0">
                <a:solidFill>
                  <a:schemeClr val="bg1"/>
                </a:solidFill>
                <a:latin typeface="Arial" panose="020B0604020202020204" pitchFamily="34" charset="0"/>
                <a:ea typeface="Open Sans Condensed Light" panose="020B0306030504020204" pitchFamily="34" charset="0"/>
                <a:cs typeface="Arial" panose="020B0604020202020204" pitchFamily="34" charset="0"/>
              </a:rPr>
              <a:t>EPIC ENGINEERING: </a:t>
            </a:r>
            <a:r>
              <a:rPr lang="en-US" sz="3000" b="1" dirty="0">
                <a:solidFill>
                  <a:schemeClr val="bg1"/>
                </a:solidFill>
                <a:latin typeface="Arial" panose="020B0604020202020204" pitchFamily="34" charset="0"/>
                <a:ea typeface="Open Sans Condensed Light" panose="020B0306030504020204" pitchFamily="34" charset="0"/>
                <a:cs typeface="Arial" panose="020B0604020202020204" pitchFamily="34" charset="0"/>
              </a:rPr>
              <a:t>JOIN THE TEAM</a:t>
            </a:r>
            <a:endParaRPr lang="en-US" sz="3000" dirty="0">
              <a:solidFill>
                <a:schemeClr val="bg1"/>
              </a:solidFill>
              <a:latin typeface="Arial" panose="020B0604020202020204" pitchFamily="34" charset="0"/>
              <a:ea typeface="Open Sans Condensed Light" panose="020B0306030504020204" pitchFamily="34" charset="0"/>
              <a:cs typeface="Arial" panose="020B0604020202020204" pitchFamily="34" charset="0"/>
            </a:endParaRPr>
          </a:p>
        </p:txBody>
      </p:sp>
    </p:spTree>
    <p:extLst>
      <p:ext uri="{BB962C8B-B14F-4D97-AF65-F5344CB8AC3E}">
        <p14:creationId xmlns:p14="http://schemas.microsoft.com/office/powerpoint/2010/main" val="2634665292"/>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Large text pullout">
    <p:spTree>
      <p:nvGrpSpPr>
        <p:cNvPr id="1" name=""/>
        <p:cNvGrpSpPr/>
        <p:nvPr/>
      </p:nvGrpSpPr>
      <p:grpSpPr>
        <a:xfrm>
          <a:off x="0" y="0"/>
          <a:ext cx="0" cy="0"/>
          <a:chOff x="0" y="0"/>
          <a:chExt cx="0" cy="0"/>
        </a:xfrm>
      </p:grpSpPr>
      <p:pic>
        <p:nvPicPr>
          <p:cNvPr id="12" name="Picture 3" descr="C:\Users\gemma.blackman\AppData\Local\Microsoft\Windows\Temporary Internet Files\Content.Outlook\BP02L1TK\HS2 PPTBannerDarkBlue (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1869440"/>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Content Placeholder 10">
            <a:extLst>
              <a:ext uri="{FF2B5EF4-FFF2-40B4-BE49-F238E27FC236}">
                <a16:creationId xmlns:a16="http://schemas.microsoft.com/office/drawing/2014/main" id="{9EB08FFE-9DBC-479E-8FA9-48213EDC9B37}"/>
              </a:ext>
            </a:extLst>
          </p:cNvPr>
          <p:cNvSpPr>
            <a:spLocks noGrp="1"/>
          </p:cNvSpPr>
          <p:nvPr>
            <p:ph sz="quarter" idx="15"/>
          </p:nvPr>
        </p:nvSpPr>
        <p:spPr>
          <a:xfrm>
            <a:off x="457200" y="1371600"/>
            <a:ext cx="5716588" cy="3557588"/>
          </a:xfrm>
        </p:spPr>
        <p:txBody>
          <a:bodyPr/>
          <a:lstStyle>
            <a:lvl1pPr>
              <a:lnSpc>
                <a:spcPct val="100000"/>
              </a:lnSpc>
              <a:spcAft>
                <a:spcPts val="600"/>
              </a:spcAft>
              <a:defRPr sz="2200"/>
            </a:lvl1pPr>
            <a:lvl2pPr>
              <a:lnSpc>
                <a:spcPct val="100000"/>
              </a:lnSpc>
              <a:spcAft>
                <a:spcPts val="600"/>
              </a:spcAft>
              <a:buClr>
                <a:schemeClr val="bg2"/>
              </a:buClr>
              <a:defRPr sz="2200"/>
            </a:lvl2pPr>
            <a:lvl3pPr>
              <a:lnSpc>
                <a:spcPct val="100000"/>
              </a:lnSpc>
              <a:spcAft>
                <a:spcPts val="600"/>
              </a:spcAft>
              <a:buClr>
                <a:schemeClr val="bg2"/>
              </a:buClr>
              <a:defRPr sz="2200"/>
            </a:lvl3pPr>
            <a:lvl4pPr>
              <a:lnSpc>
                <a:spcPct val="100000"/>
              </a:lnSpc>
              <a:spcAft>
                <a:spcPts val="600"/>
              </a:spcAft>
              <a:buClr>
                <a:schemeClr val="bg2"/>
              </a:buClr>
              <a:defRPr sz="2200"/>
            </a:lvl4pPr>
            <a:lvl5pPr>
              <a:lnSpc>
                <a:spcPct val="100000"/>
              </a:lnSpc>
              <a:spcAft>
                <a:spcPts val="600"/>
              </a:spcAft>
              <a:buClr>
                <a:schemeClr val="bg2"/>
              </a:buClr>
              <a:defRPr sz="2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id="{BEFBD50B-600E-4750-B8D8-9C3C4CEEE9F3}"/>
              </a:ext>
            </a:extLst>
          </p:cNvPr>
          <p:cNvSpPr>
            <a:spLocks noGrp="1"/>
          </p:cNvSpPr>
          <p:nvPr>
            <p:ph type="title" hasCustomPrompt="1"/>
          </p:nvPr>
        </p:nvSpPr>
        <p:spPr>
          <a:xfrm>
            <a:off x="457200" y="457200"/>
            <a:ext cx="11277600" cy="842963"/>
          </a:xfrm>
        </p:spPr>
        <p:txBody>
          <a:bodyPr/>
          <a:lstStyle>
            <a:lvl1pPr>
              <a:lnSpc>
                <a:spcPct val="100000"/>
              </a:lnSpc>
              <a:defRPr/>
            </a:lvl1pPr>
          </a:lstStyle>
          <a:p>
            <a:r>
              <a:rPr lang="en-US" dirty="0"/>
              <a:t>Title</a:t>
            </a:r>
            <a:endParaRPr lang="en-GB" dirty="0"/>
          </a:p>
        </p:txBody>
      </p:sp>
      <p:sp>
        <p:nvSpPr>
          <p:cNvPr id="9" name="Text Placeholder 8">
            <a:extLst>
              <a:ext uri="{FF2B5EF4-FFF2-40B4-BE49-F238E27FC236}">
                <a16:creationId xmlns:a16="http://schemas.microsoft.com/office/drawing/2014/main" id="{72964537-5735-4295-9929-030B90E3625A}"/>
              </a:ext>
            </a:extLst>
          </p:cNvPr>
          <p:cNvSpPr>
            <a:spLocks noGrp="1"/>
          </p:cNvSpPr>
          <p:nvPr>
            <p:ph type="body" sz="quarter" idx="14"/>
          </p:nvPr>
        </p:nvSpPr>
        <p:spPr>
          <a:xfrm>
            <a:off x="7124400" y="1371600"/>
            <a:ext cx="4610400" cy="3557588"/>
          </a:xfrm>
        </p:spPr>
        <p:txBody>
          <a:bodyPr/>
          <a:lstStyle>
            <a:lvl1pPr>
              <a:lnSpc>
                <a:spcPct val="100000"/>
              </a:lnSpc>
              <a:spcAft>
                <a:spcPts val="600"/>
              </a:spcAft>
              <a:defRPr sz="1800"/>
            </a:lvl1pPr>
            <a:lvl2pPr>
              <a:lnSpc>
                <a:spcPct val="100000"/>
              </a:lnSpc>
              <a:spcAft>
                <a:spcPts val="600"/>
              </a:spcAft>
              <a:buClr>
                <a:schemeClr val="bg2"/>
              </a:buClr>
              <a:defRPr sz="1800"/>
            </a:lvl2pPr>
            <a:lvl3pPr>
              <a:lnSpc>
                <a:spcPct val="100000"/>
              </a:lnSpc>
              <a:spcAft>
                <a:spcPts val="600"/>
              </a:spcAft>
              <a:buClr>
                <a:schemeClr val="bg2"/>
              </a:buClr>
              <a:defRPr sz="1800"/>
            </a:lvl3pPr>
            <a:lvl4pPr>
              <a:lnSpc>
                <a:spcPct val="100000"/>
              </a:lnSpc>
              <a:spcAft>
                <a:spcPts val="600"/>
              </a:spcAft>
              <a:buClr>
                <a:schemeClr val="bg2"/>
              </a:buClr>
              <a:defRPr sz="1800"/>
            </a:lvl4pPr>
            <a:lvl5pPr>
              <a:lnSpc>
                <a:spcPct val="100000"/>
              </a:lnSpc>
              <a:spcAft>
                <a:spcPts val="600"/>
              </a:spcAft>
              <a:buClr>
                <a:schemeClr val="bg2"/>
              </a:buCl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6"/>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
        <p:nvSpPr>
          <p:cNvPr id="10" name="TextBox 9">
            <a:extLst>
              <a:ext uri="{FF2B5EF4-FFF2-40B4-BE49-F238E27FC236}">
                <a16:creationId xmlns:a16="http://schemas.microsoft.com/office/drawing/2014/main" id="{C91D52D9-51CD-C441-8775-27E550CAE0E2}"/>
              </a:ext>
            </a:extLst>
          </p:cNvPr>
          <p:cNvSpPr txBox="1"/>
          <p:nvPr userDrawn="1"/>
        </p:nvSpPr>
        <p:spPr>
          <a:xfrm>
            <a:off x="2529908" y="1452855"/>
            <a:ext cx="10160000" cy="311421"/>
          </a:xfrm>
          <a:prstGeom prst="rect">
            <a:avLst/>
          </a:prstGeom>
          <a:noFill/>
        </p:spPr>
        <p:txBody>
          <a:bodyPr wrap="square" lIns="0" tIns="0" rIns="0" bIns="0" rtlCol="0" anchor="ctr">
            <a:noAutofit/>
          </a:bodyPr>
          <a:lstStyle/>
          <a:p>
            <a:pPr algn="l"/>
            <a:r>
              <a:rPr lang="en-US" sz="3000" dirty="0">
                <a:solidFill>
                  <a:schemeClr val="bg1"/>
                </a:solidFill>
                <a:latin typeface="Arial" panose="020B0604020202020204" pitchFamily="34" charset="0"/>
                <a:ea typeface="Open Sans Condensed Light" panose="020B0306030504020204" pitchFamily="34" charset="0"/>
                <a:cs typeface="Arial" panose="020B0604020202020204" pitchFamily="34" charset="0"/>
              </a:rPr>
              <a:t>EPIC ENGINEERING: </a:t>
            </a:r>
            <a:r>
              <a:rPr lang="en-US" sz="3000" b="1" dirty="0">
                <a:solidFill>
                  <a:schemeClr val="bg1"/>
                </a:solidFill>
                <a:latin typeface="Arial" panose="020B0604020202020204" pitchFamily="34" charset="0"/>
                <a:ea typeface="Open Sans Condensed Light" panose="020B0306030504020204" pitchFamily="34" charset="0"/>
                <a:cs typeface="Arial" panose="020B0604020202020204" pitchFamily="34" charset="0"/>
              </a:rPr>
              <a:t>JOIN THE TEAM</a:t>
            </a:r>
            <a:endParaRPr lang="en-US" sz="3000" dirty="0">
              <a:solidFill>
                <a:schemeClr val="bg1"/>
              </a:solidFill>
              <a:latin typeface="Arial" panose="020B0604020202020204" pitchFamily="34" charset="0"/>
              <a:ea typeface="Open Sans Condensed Light" panose="020B0306030504020204" pitchFamily="34" charset="0"/>
              <a:cs typeface="Arial" panose="020B0604020202020204" pitchFamily="34" charset="0"/>
            </a:endParaRPr>
          </a:p>
        </p:txBody>
      </p:sp>
    </p:spTree>
    <p:extLst>
      <p:ext uri="{BB962C8B-B14F-4D97-AF65-F5344CB8AC3E}">
        <p14:creationId xmlns:p14="http://schemas.microsoft.com/office/powerpoint/2010/main" val="1143146173"/>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2004614A-3D8F-4D6F-9611-A24244E522D7}"/>
              </a:ext>
            </a:extLst>
          </p:cNvPr>
          <p:cNvSpPr>
            <a:spLocks noGrp="1"/>
          </p:cNvSpPr>
          <p:nvPr>
            <p:ph type="body" sz="quarter" idx="13" hasCustomPrompt="1"/>
          </p:nvPr>
        </p:nvSpPr>
        <p:spPr>
          <a:xfrm>
            <a:off x="457200" y="1406069"/>
            <a:ext cx="11277600" cy="2880000"/>
          </a:xfrm>
        </p:spPr>
        <p:txBody>
          <a:bodyPr/>
          <a:lstStyle>
            <a:lvl1pPr>
              <a:lnSpc>
                <a:spcPct val="100000"/>
              </a:lnSpc>
              <a:defRPr sz="4000" b="1">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”Quote here - use purple text from palette to highlight specific words/phrases.”</a:t>
            </a:r>
          </a:p>
        </p:txBody>
      </p:sp>
      <p:sp>
        <p:nvSpPr>
          <p:cNvPr id="2" name="TextBox 1"/>
          <p:cNvSpPr txBox="1"/>
          <p:nvPr userDrawn="1"/>
        </p:nvSpPr>
        <p:spPr>
          <a:xfrm>
            <a:off x="8386354" y="6374674"/>
            <a:ext cx="914400" cy="914400"/>
          </a:xfrm>
          <a:prstGeom prst="rect">
            <a:avLst/>
          </a:prstGeom>
          <a:noFill/>
        </p:spPr>
        <p:txBody>
          <a:bodyPr wrap="none" lIns="0" tIns="0" rIns="0" bIns="0" rtlCol="0">
            <a:noAutofit/>
          </a:bodyPr>
          <a:lstStyle/>
          <a:p>
            <a:pPr algn="l"/>
            <a:endParaRPr lang="en-US" sz="1600" dirty="0">
              <a:solidFill>
                <a:schemeClr val="accent1"/>
              </a:solidFill>
            </a:endParaRPr>
          </a:p>
        </p:txBody>
      </p:sp>
      <p:sp>
        <p:nvSpPr>
          <p:cNvPr id="6" name="TextBox 5"/>
          <p:cNvSpPr txBox="1"/>
          <p:nvPr userDrawn="1"/>
        </p:nvSpPr>
        <p:spPr>
          <a:xfrm>
            <a:off x="2409825" y="6410325"/>
            <a:ext cx="914400" cy="914400"/>
          </a:xfrm>
          <a:prstGeom prst="rect">
            <a:avLst/>
          </a:prstGeom>
          <a:noFill/>
        </p:spPr>
        <p:txBody>
          <a:bodyPr wrap="none" lIns="0" tIns="0" rIns="0" bIns="0" rtlCol="0">
            <a:noAutofit/>
          </a:bodyPr>
          <a:lstStyle/>
          <a:p>
            <a:pPr algn="l"/>
            <a:endParaRPr lang="en-US" sz="1600" dirty="0">
              <a:solidFill>
                <a:schemeClr val="accent1"/>
              </a:solidFill>
            </a:endParaRPr>
          </a:p>
        </p:txBody>
      </p:sp>
      <p:sp>
        <p:nvSpPr>
          <p:cNvPr id="8" name="Text Placeholder 7">
            <a:extLst>
              <a:ext uri="{FF2B5EF4-FFF2-40B4-BE49-F238E27FC236}">
                <a16:creationId xmlns:a16="http://schemas.microsoft.com/office/drawing/2014/main" id="{8B4A6BDB-F2D8-7B41-9F83-779E9FB47EA1}"/>
              </a:ext>
            </a:extLst>
          </p:cNvPr>
          <p:cNvSpPr>
            <a:spLocks noGrp="1"/>
          </p:cNvSpPr>
          <p:nvPr>
            <p:ph type="body" sz="quarter" idx="14" hasCustomPrompt="1"/>
          </p:nvPr>
        </p:nvSpPr>
        <p:spPr>
          <a:xfrm>
            <a:off x="7269933" y="4548404"/>
            <a:ext cx="4464867" cy="553143"/>
          </a:xfrm>
        </p:spPr>
        <p:txBody>
          <a:bodyPr anchor="ctr"/>
          <a:lstStyle>
            <a:lvl1pPr algn="r">
              <a:lnSpc>
                <a:spcPct val="100000"/>
              </a:lnSpc>
              <a:defRPr sz="3600" b="1" i="0">
                <a:ln>
                  <a:noFill/>
                </a:ln>
                <a:solidFill>
                  <a:schemeClr val="tx1"/>
                </a:solidFill>
                <a:latin typeface="+mn-lt"/>
              </a:defRPr>
            </a:lvl1pPr>
            <a:lvl2pPr marL="0" indent="0">
              <a:buNone/>
              <a:defRPr/>
            </a:lvl2pPr>
          </a:lstStyle>
          <a:p>
            <a:pPr lvl="0"/>
            <a:r>
              <a:rPr lang="en-US" dirty="0"/>
              <a:t>Name of contact</a:t>
            </a:r>
          </a:p>
        </p:txBody>
      </p:sp>
      <p:sp>
        <p:nvSpPr>
          <p:cNvPr id="9" name="Text Placeholder 7">
            <a:extLst>
              <a:ext uri="{FF2B5EF4-FFF2-40B4-BE49-F238E27FC236}">
                <a16:creationId xmlns:a16="http://schemas.microsoft.com/office/drawing/2014/main" id="{3B5E7D28-58DB-D84C-BB55-7B09C62C94D4}"/>
              </a:ext>
            </a:extLst>
          </p:cNvPr>
          <p:cNvSpPr>
            <a:spLocks noGrp="1"/>
          </p:cNvSpPr>
          <p:nvPr>
            <p:ph type="body" sz="quarter" idx="15" hasCustomPrompt="1"/>
          </p:nvPr>
        </p:nvSpPr>
        <p:spPr>
          <a:xfrm>
            <a:off x="7269933" y="5219626"/>
            <a:ext cx="4464867" cy="561975"/>
          </a:xfrm>
        </p:spPr>
        <p:txBody>
          <a:bodyPr/>
          <a:lstStyle>
            <a:lvl1pPr algn="r">
              <a:lnSpc>
                <a:spcPct val="100000"/>
              </a:lnSpc>
              <a:defRPr sz="2800">
                <a:ln>
                  <a:noFill/>
                </a:ln>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0" indent="0">
              <a:buNone/>
              <a:defRPr/>
            </a:lvl2pPr>
          </a:lstStyle>
          <a:p>
            <a:pPr lvl="0"/>
            <a:r>
              <a:rPr lang="en-US" dirty="0"/>
              <a:t>Job title</a:t>
            </a:r>
          </a:p>
        </p:txBody>
      </p:sp>
      <p:sp>
        <p:nvSpPr>
          <p:cNvPr id="11"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6"/>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386143129"/>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Image and Left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6801D-545A-4803-9D8A-A889A704F6C7}"/>
              </a:ext>
            </a:extLst>
          </p:cNvPr>
          <p:cNvSpPr>
            <a:spLocks noGrp="1"/>
          </p:cNvSpPr>
          <p:nvPr>
            <p:ph type="title" hasCustomPrompt="1"/>
          </p:nvPr>
        </p:nvSpPr>
        <p:spPr>
          <a:xfrm>
            <a:off x="457200" y="457199"/>
            <a:ext cx="3607594" cy="1271589"/>
          </a:xfrm>
        </p:spPr>
        <p:txBody>
          <a:bodyPr/>
          <a:lstStyle>
            <a:lvl1pPr>
              <a:lnSpc>
                <a:spcPct val="100000"/>
              </a:lnSpc>
              <a:defRPr/>
            </a:lvl1pPr>
          </a:lstStyle>
          <a:p>
            <a:r>
              <a:rPr lang="en-GB" dirty="0"/>
              <a:t>T</a:t>
            </a:r>
            <a:r>
              <a:rPr lang="en-US" dirty="0" err="1"/>
              <a:t>itle</a:t>
            </a:r>
            <a:endParaRPr lang="en-GB" dirty="0"/>
          </a:p>
        </p:txBody>
      </p:sp>
      <p:sp>
        <p:nvSpPr>
          <p:cNvPr id="7" name="Picture Placeholder 6">
            <a:extLst>
              <a:ext uri="{FF2B5EF4-FFF2-40B4-BE49-F238E27FC236}">
                <a16:creationId xmlns:a16="http://schemas.microsoft.com/office/drawing/2014/main" id="{B27F418A-F005-42FB-8B01-80B326D9896F}"/>
              </a:ext>
            </a:extLst>
          </p:cNvPr>
          <p:cNvSpPr>
            <a:spLocks noGrp="1"/>
          </p:cNvSpPr>
          <p:nvPr>
            <p:ph type="pic" sz="quarter" idx="13"/>
          </p:nvPr>
        </p:nvSpPr>
        <p:spPr>
          <a:xfrm>
            <a:off x="4268400" y="457200"/>
            <a:ext cx="7466400" cy="5320800"/>
          </a:xfrm>
          <a:solidFill>
            <a:schemeClr val="bg1">
              <a:lumMod val="85000"/>
            </a:schemeClr>
          </a:solidFill>
          <a:ln>
            <a:noFill/>
          </a:ln>
        </p:spPr>
        <p:txBody>
          <a:bodyPr/>
          <a:lstStyle/>
          <a:p>
            <a:r>
              <a:rPr lang="en-US" dirty="0"/>
              <a:t>Click icon to add picture</a:t>
            </a:r>
            <a:endParaRPr lang="en-GB" dirty="0"/>
          </a:p>
        </p:txBody>
      </p:sp>
      <p:sp>
        <p:nvSpPr>
          <p:cNvPr id="9" name="Text Placeholder 8">
            <a:extLst>
              <a:ext uri="{FF2B5EF4-FFF2-40B4-BE49-F238E27FC236}">
                <a16:creationId xmlns:a16="http://schemas.microsoft.com/office/drawing/2014/main" id="{8B9F4FE8-9CDC-4DE2-B6C4-FABD5592D83C}"/>
              </a:ext>
            </a:extLst>
          </p:cNvPr>
          <p:cNvSpPr>
            <a:spLocks noGrp="1"/>
          </p:cNvSpPr>
          <p:nvPr>
            <p:ph type="body" sz="quarter" idx="14"/>
          </p:nvPr>
        </p:nvSpPr>
        <p:spPr>
          <a:xfrm>
            <a:off x="457200" y="1976438"/>
            <a:ext cx="3607594" cy="3802062"/>
          </a:xfrm>
        </p:spPr>
        <p:txBody>
          <a:bodyPr/>
          <a:lstStyle>
            <a:lvl1pPr>
              <a:lnSpc>
                <a:spcPct val="100000"/>
              </a:lnSpc>
              <a:spcAft>
                <a:spcPts val="600"/>
              </a:spcAft>
              <a:defRPr/>
            </a:lvl1pPr>
            <a:lvl2pPr>
              <a:lnSpc>
                <a:spcPct val="100000"/>
              </a:lnSpc>
              <a:spcAft>
                <a:spcPts val="600"/>
              </a:spcAft>
              <a:buClr>
                <a:schemeClr val="bg2"/>
              </a:buClr>
              <a:defRPr/>
            </a:lvl2pPr>
            <a:lvl3pPr>
              <a:lnSpc>
                <a:spcPct val="100000"/>
              </a:lnSpc>
              <a:spcAft>
                <a:spcPts val="600"/>
              </a:spcAft>
              <a:buClr>
                <a:schemeClr val="bg2"/>
              </a:buClr>
              <a:defRPr/>
            </a:lvl3pPr>
            <a:lvl4pPr>
              <a:lnSpc>
                <a:spcPct val="100000"/>
              </a:lnSpc>
              <a:spcAft>
                <a:spcPts val="600"/>
              </a:spcAft>
              <a:buClr>
                <a:schemeClr val="bg2"/>
              </a:buClr>
              <a:defRPr/>
            </a:lvl4pPr>
            <a:lvl5pPr>
              <a:lnSpc>
                <a:spcPct val="100000"/>
              </a:lnSpc>
              <a:spcAft>
                <a:spcPts val="600"/>
              </a:spcAft>
              <a:buClr>
                <a:schemeClr val="bg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5"/>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80151875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Image and Right Caption">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27F418A-F005-42FB-8B01-80B326D9896F}"/>
              </a:ext>
            </a:extLst>
          </p:cNvPr>
          <p:cNvSpPr>
            <a:spLocks noGrp="1"/>
          </p:cNvSpPr>
          <p:nvPr>
            <p:ph type="pic" sz="quarter" idx="13"/>
          </p:nvPr>
        </p:nvSpPr>
        <p:spPr>
          <a:xfrm>
            <a:off x="457200" y="457700"/>
            <a:ext cx="7466400" cy="5320800"/>
          </a:xfrm>
          <a:solidFill>
            <a:schemeClr val="bg1">
              <a:lumMod val="85000"/>
            </a:schemeClr>
          </a:solidFill>
          <a:ln>
            <a:noFill/>
          </a:ln>
        </p:spPr>
        <p:txBody>
          <a:bodyPr/>
          <a:lstStyle/>
          <a:p>
            <a:r>
              <a:rPr lang="en-US" dirty="0"/>
              <a:t>Click icon to add picture</a:t>
            </a:r>
            <a:endParaRPr lang="en-GB" dirty="0"/>
          </a:p>
        </p:txBody>
      </p:sp>
      <p:sp>
        <p:nvSpPr>
          <p:cNvPr id="2" name="Title 1">
            <a:extLst>
              <a:ext uri="{FF2B5EF4-FFF2-40B4-BE49-F238E27FC236}">
                <a16:creationId xmlns:a16="http://schemas.microsoft.com/office/drawing/2014/main" id="{ECC6801D-545A-4803-9D8A-A889A704F6C7}"/>
              </a:ext>
            </a:extLst>
          </p:cNvPr>
          <p:cNvSpPr>
            <a:spLocks noGrp="1"/>
          </p:cNvSpPr>
          <p:nvPr>
            <p:ph type="title" hasCustomPrompt="1"/>
          </p:nvPr>
        </p:nvSpPr>
        <p:spPr>
          <a:xfrm>
            <a:off x="8127206" y="457200"/>
            <a:ext cx="3607594" cy="1271589"/>
          </a:xfrm>
        </p:spPr>
        <p:txBody>
          <a:bodyPr/>
          <a:lstStyle>
            <a:lvl1pPr>
              <a:lnSpc>
                <a:spcPct val="100000"/>
              </a:lnSpc>
              <a:defRPr/>
            </a:lvl1pPr>
          </a:lstStyle>
          <a:p>
            <a:r>
              <a:rPr lang="en-GB" dirty="0"/>
              <a:t>T</a:t>
            </a:r>
            <a:r>
              <a:rPr lang="en-US" dirty="0" err="1"/>
              <a:t>itle</a:t>
            </a:r>
            <a:endParaRPr lang="en-GB" dirty="0"/>
          </a:p>
        </p:txBody>
      </p:sp>
      <p:sp>
        <p:nvSpPr>
          <p:cNvPr id="9" name="Text Placeholder 8">
            <a:extLst>
              <a:ext uri="{FF2B5EF4-FFF2-40B4-BE49-F238E27FC236}">
                <a16:creationId xmlns:a16="http://schemas.microsoft.com/office/drawing/2014/main" id="{8B9F4FE8-9CDC-4DE2-B6C4-FABD5592D83C}"/>
              </a:ext>
            </a:extLst>
          </p:cNvPr>
          <p:cNvSpPr>
            <a:spLocks noGrp="1"/>
          </p:cNvSpPr>
          <p:nvPr>
            <p:ph type="body" sz="quarter" idx="14"/>
          </p:nvPr>
        </p:nvSpPr>
        <p:spPr>
          <a:xfrm>
            <a:off x="8127206" y="1978933"/>
            <a:ext cx="3607594" cy="3802062"/>
          </a:xfrm>
        </p:spPr>
        <p:txBody>
          <a:bodyPr/>
          <a:lstStyle>
            <a:lvl1pPr>
              <a:lnSpc>
                <a:spcPct val="100000"/>
              </a:lnSpc>
              <a:spcAft>
                <a:spcPts val="600"/>
              </a:spcAft>
              <a:defRPr/>
            </a:lvl1pPr>
            <a:lvl2pPr>
              <a:lnSpc>
                <a:spcPct val="100000"/>
              </a:lnSpc>
              <a:spcAft>
                <a:spcPts val="600"/>
              </a:spcAft>
              <a:buClr>
                <a:schemeClr val="bg2"/>
              </a:buClr>
              <a:defRPr/>
            </a:lvl2pPr>
            <a:lvl3pPr>
              <a:lnSpc>
                <a:spcPct val="100000"/>
              </a:lnSpc>
              <a:spcAft>
                <a:spcPts val="600"/>
              </a:spcAft>
              <a:buClr>
                <a:schemeClr val="bg2"/>
              </a:buClr>
              <a:defRPr/>
            </a:lvl3pPr>
            <a:lvl4pPr>
              <a:lnSpc>
                <a:spcPct val="100000"/>
              </a:lnSpc>
              <a:spcAft>
                <a:spcPts val="600"/>
              </a:spcAft>
              <a:buClr>
                <a:schemeClr val="bg2"/>
              </a:buClr>
              <a:defRPr/>
            </a:lvl4pPr>
            <a:lvl5pPr>
              <a:lnSpc>
                <a:spcPct val="100000"/>
              </a:lnSpc>
              <a:spcAft>
                <a:spcPts val="600"/>
              </a:spcAft>
              <a:buClr>
                <a:schemeClr val="bg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5"/>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549247395"/>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Image and Right Sidebar">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7930769-209D-4A5E-A54C-872BA0CD7DE2}"/>
              </a:ext>
            </a:extLst>
          </p:cNvPr>
          <p:cNvSpPr>
            <a:spLocks noGrp="1"/>
          </p:cNvSpPr>
          <p:nvPr>
            <p:ph type="pic" sz="quarter" idx="13"/>
          </p:nvPr>
        </p:nvSpPr>
        <p:spPr>
          <a:xfrm>
            <a:off x="457200" y="457200"/>
            <a:ext cx="7466400" cy="5320800"/>
          </a:xfrm>
          <a:solidFill>
            <a:schemeClr val="bg1">
              <a:lumMod val="85000"/>
            </a:schemeClr>
          </a:solidFill>
        </p:spPr>
        <p:txBody>
          <a:bodyPr/>
          <a:lstStyle/>
          <a:p>
            <a:r>
              <a:rPr lang="en-US" dirty="0"/>
              <a:t>Click icon to add picture</a:t>
            </a:r>
            <a:endParaRPr lang="en-GB" dirty="0"/>
          </a:p>
        </p:txBody>
      </p:sp>
      <p:sp>
        <p:nvSpPr>
          <p:cNvPr id="8" name="Rectangle 7">
            <a:extLst>
              <a:ext uri="{FF2B5EF4-FFF2-40B4-BE49-F238E27FC236}">
                <a16:creationId xmlns:a16="http://schemas.microsoft.com/office/drawing/2014/main" id="{84D217F0-9454-42F7-B3C2-E127AEEF5754}"/>
              </a:ext>
            </a:extLst>
          </p:cNvPr>
          <p:cNvSpPr/>
          <p:nvPr/>
        </p:nvSpPr>
        <p:spPr>
          <a:xfrm>
            <a:off x="8077200" y="457200"/>
            <a:ext cx="3657600" cy="5320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8">
            <a:extLst>
              <a:ext uri="{FF2B5EF4-FFF2-40B4-BE49-F238E27FC236}">
                <a16:creationId xmlns:a16="http://schemas.microsoft.com/office/drawing/2014/main" id="{F46E2C7C-7B4E-4A21-81AB-98547A745BF6}"/>
              </a:ext>
            </a:extLst>
          </p:cNvPr>
          <p:cNvSpPr>
            <a:spLocks noGrp="1"/>
          </p:cNvSpPr>
          <p:nvPr>
            <p:ph type="title" hasCustomPrompt="1"/>
          </p:nvPr>
        </p:nvSpPr>
        <p:spPr>
          <a:xfrm>
            <a:off x="8406001" y="972000"/>
            <a:ext cx="2945418" cy="833438"/>
          </a:xfrm>
        </p:spPr>
        <p:txBody>
          <a:bodyPr/>
          <a:lstStyle>
            <a:lvl1pPr>
              <a:lnSpc>
                <a:spcPct val="100000"/>
              </a:lnSpc>
              <a:defRPr>
                <a:solidFill>
                  <a:schemeClr val="bg1"/>
                </a:solidFill>
              </a:defRPr>
            </a:lvl1pPr>
          </a:lstStyle>
          <a:p>
            <a:r>
              <a:rPr lang="en-US" dirty="0"/>
              <a:t>Title</a:t>
            </a:r>
            <a:endParaRPr lang="en-GB" dirty="0"/>
          </a:p>
        </p:txBody>
      </p:sp>
      <p:sp>
        <p:nvSpPr>
          <p:cNvPr id="11" name="Text Placeholder 10">
            <a:extLst>
              <a:ext uri="{FF2B5EF4-FFF2-40B4-BE49-F238E27FC236}">
                <a16:creationId xmlns:a16="http://schemas.microsoft.com/office/drawing/2014/main" id="{AF026B8B-A5B8-4077-A7EE-25EF2EB4DE52}"/>
              </a:ext>
            </a:extLst>
          </p:cNvPr>
          <p:cNvSpPr>
            <a:spLocks noGrp="1"/>
          </p:cNvSpPr>
          <p:nvPr>
            <p:ph type="body" sz="quarter" idx="14"/>
          </p:nvPr>
        </p:nvSpPr>
        <p:spPr>
          <a:xfrm>
            <a:off x="8406001" y="2134800"/>
            <a:ext cx="2945418" cy="3471863"/>
          </a:xfrm>
        </p:spPr>
        <p:txBody>
          <a:bodyPr/>
          <a:lstStyle>
            <a:lvl1pPr>
              <a:lnSpc>
                <a:spcPct val="100000"/>
              </a:lnSpc>
              <a:spcAft>
                <a:spcPts val="600"/>
              </a:spcAft>
              <a:defRPr>
                <a:solidFill>
                  <a:schemeClr val="bg1"/>
                </a:solidFill>
              </a:defRPr>
            </a:lvl1pPr>
            <a:lvl2pPr>
              <a:lnSpc>
                <a:spcPct val="100000"/>
              </a:lnSpc>
              <a:spcAft>
                <a:spcPts val="600"/>
              </a:spcAft>
              <a:defRPr>
                <a:solidFill>
                  <a:schemeClr val="bg1"/>
                </a:solidFill>
              </a:defRPr>
            </a:lvl2pPr>
            <a:lvl3pPr>
              <a:lnSpc>
                <a:spcPct val="100000"/>
              </a:lnSpc>
              <a:spcAft>
                <a:spcPts val="600"/>
              </a:spcAft>
              <a:defRPr>
                <a:solidFill>
                  <a:schemeClr val="bg1"/>
                </a:solidFill>
              </a:defRPr>
            </a:lvl3pPr>
            <a:lvl4pPr>
              <a:lnSpc>
                <a:spcPct val="100000"/>
              </a:lnSpc>
              <a:spcAft>
                <a:spcPts val="600"/>
              </a:spcAft>
              <a:defRPr>
                <a:solidFill>
                  <a:schemeClr val="bg1"/>
                </a:solidFill>
              </a:defRPr>
            </a:lvl4pPr>
            <a:lvl5pPr>
              <a:lnSpc>
                <a:spcPct val="100000"/>
              </a:lnSpc>
              <a:spcAft>
                <a:spcPts val="600"/>
              </a:spcAft>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5"/>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620907481"/>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Image and Left Sidebar">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7930769-209D-4A5E-A54C-872BA0CD7DE2}"/>
              </a:ext>
            </a:extLst>
          </p:cNvPr>
          <p:cNvSpPr>
            <a:spLocks noGrp="1"/>
          </p:cNvSpPr>
          <p:nvPr>
            <p:ph type="pic" sz="quarter" idx="13"/>
          </p:nvPr>
        </p:nvSpPr>
        <p:spPr>
          <a:xfrm>
            <a:off x="4268400" y="457200"/>
            <a:ext cx="7466400" cy="5320800"/>
          </a:xfrm>
          <a:solidFill>
            <a:schemeClr val="bg1">
              <a:lumMod val="85000"/>
            </a:schemeClr>
          </a:solidFill>
        </p:spPr>
        <p:txBody>
          <a:bodyPr/>
          <a:lstStyle/>
          <a:p>
            <a:r>
              <a:rPr lang="en-US" dirty="0"/>
              <a:t>Click icon to add picture</a:t>
            </a:r>
            <a:endParaRPr lang="en-GB" dirty="0"/>
          </a:p>
        </p:txBody>
      </p:sp>
      <p:sp>
        <p:nvSpPr>
          <p:cNvPr id="8" name="Rectangle 7">
            <a:extLst>
              <a:ext uri="{FF2B5EF4-FFF2-40B4-BE49-F238E27FC236}">
                <a16:creationId xmlns:a16="http://schemas.microsoft.com/office/drawing/2014/main" id="{84D217F0-9454-42F7-B3C2-E127AEEF5754}"/>
              </a:ext>
            </a:extLst>
          </p:cNvPr>
          <p:cNvSpPr/>
          <p:nvPr/>
        </p:nvSpPr>
        <p:spPr>
          <a:xfrm>
            <a:off x="457200" y="457200"/>
            <a:ext cx="3657600" cy="5320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itle 8">
            <a:extLst>
              <a:ext uri="{FF2B5EF4-FFF2-40B4-BE49-F238E27FC236}">
                <a16:creationId xmlns:a16="http://schemas.microsoft.com/office/drawing/2014/main" id="{F46E2C7C-7B4E-4A21-81AB-98547A745BF6}"/>
              </a:ext>
            </a:extLst>
          </p:cNvPr>
          <p:cNvSpPr>
            <a:spLocks noGrp="1"/>
          </p:cNvSpPr>
          <p:nvPr>
            <p:ph type="title" hasCustomPrompt="1"/>
          </p:nvPr>
        </p:nvSpPr>
        <p:spPr>
          <a:xfrm>
            <a:off x="786001" y="972000"/>
            <a:ext cx="2945418" cy="833438"/>
          </a:xfrm>
        </p:spPr>
        <p:txBody>
          <a:bodyPr/>
          <a:lstStyle>
            <a:lvl1pPr>
              <a:lnSpc>
                <a:spcPct val="100000"/>
              </a:lnSpc>
              <a:defRPr>
                <a:solidFill>
                  <a:schemeClr val="bg1"/>
                </a:solidFill>
              </a:defRPr>
            </a:lvl1pPr>
          </a:lstStyle>
          <a:p>
            <a:r>
              <a:rPr lang="en-US" dirty="0"/>
              <a:t>Title</a:t>
            </a:r>
            <a:endParaRPr lang="en-GB" dirty="0"/>
          </a:p>
        </p:txBody>
      </p:sp>
      <p:sp>
        <p:nvSpPr>
          <p:cNvPr id="11" name="Text Placeholder 10">
            <a:extLst>
              <a:ext uri="{FF2B5EF4-FFF2-40B4-BE49-F238E27FC236}">
                <a16:creationId xmlns:a16="http://schemas.microsoft.com/office/drawing/2014/main" id="{AF026B8B-A5B8-4077-A7EE-25EF2EB4DE52}"/>
              </a:ext>
            </a:extLst>
          </p:cNvPr>
          <p:cNvSpPr>
            <a:spLocks noGrp="1"/>
          </p:cNvSpPr>
          <p:nvPr>
            <p:ph type="body" sz="quarter" idx="14"/>
          </p:nvPr>
        </p:nvSpPr>
        <p:spPr>
          <a:xfrm>
            <a:off x="786001" y="2134800"/>
            <a:ext cx="2945418" cy="3471863"/>
          </a:xfrm>
        </p:spPr>
        <p:txBody>
          <a:bodyPr/>
          <a:lstStyle>
            <a:lvl1pPr>
              <a:lnSpc>
                <a:spcPct val="100000"/>
              </a:lnSpc>
              <a:spcAft>
                <a:spcPts val="600"/>
              </a:spcAft>
              <a:defRPr>
                <a:solidFill>
                  <a:schemeClr val="bg1"/>
                </a:solidFill>
              </a:defRPr>
            </a:lvl1pPr>
            <a:lvl2pPr>
              <a:lnSpc>
                <a:spcPct val="100000"/>
              </a:lnSpc>
              <a:spcAft>
                <a:spcPts val="600"/>
              </a:spcAft>
              <a:defRPr>
                <a:solidFill>
                  <a:schemeClr val="bg1"/>
                </a:solidFill>
              </a:defRPr>
            </a:lvl2pPr>
            <a:lvl3pPr>
              <a:lnSpc>
                <a:spcPct val="100000"/>
              </a:lnSpc>
              <a:spcAft>
                <a:spcPts val="600"/>
              </a:spcAft>
              <a:defRPr>
                <a:solidFill>
                  <a:schemeClr val="bg1"/>
                </a:solidFill>
              </a:defRPr>
            </a:lvl3pPr>
            <a:lvl4pPr>
              <a:lnSpc>
                <a:spcPct val="100000"/>
              </a:lnSpc>
              <a:spcAft>
                <a:spcPts val="600"/>
              </a:spcAft>
              <a:defRPr>
                <a:solidFill>
                  <a:schemeClr val="bg1"/>
                </a:solidFill>
              </a:defRPr>
            </a:lvl4pPr>
            <a:lvl5pPr>
              <a:lnSpc>
                <a:spcPct val="100000"/>
              </a:lnSpc>
              <a:spcAft>
                <a:spcPts val="600"/>
              </a:spcAft>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5"/>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58790386"/>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 image portrait small on right">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974F1D84-DDEE-41A1-933C-81803DAA1FD8}"/>
              </a:ext>
            </a:extLst>
          </p:cNvPr>
          <p:cNvSpPr txBox="1"/>
          <p:nvPr userDrawn="1"/>
        </p:nvSpPr>
        <p:spPr>
          <a:xfrm>
            <a:off x="4273578" y="3304984"/>
            <a:ext cx="549831" cy="184666"/>
          </a:xfrm>
          <a:prstGeom prst="rect">
            <a:avLst/>
          </a:prstGeom>
          <a:noFill/>
        </p:spPr>
        <p:txBody>
          <a:bodyPr wrap="none" lIns="0" tIns="0" rIns="0" bIns="0" rtlCol="0">
            <a:spAutoFit/>
          </a:bodyPr>
          <a:lstStyle/>
          <a:p>
            <a:pPr algn="l"/>
            <a:r>
              <a:rPr lang="en-GB" sz="1200" dirty="0">
                <a:solidFill>
                  <a:schemeClr val="bg1"/>
                </a:solidFill>
              </a:rPr>
              <a:t>London</a:t>
            </a:r>
          </a:p>
        </p:txBody>
      </p:sp>
      <p:sp>
        <p:nvSpPr>
          <p:cNvPr id="45" name="Title 1">
            <a:extLst>
              <a:ext uri="{FF2B5EF4-FFF2-40B4-BE49-F238E27FC236}">
                <a16:creationId xmlns:a16="http://schemas.microsoft.com/office/drawing/2014/main" id="{ECC6801D-545A-4803-9D8A-A889A704F6C7}"/>
              </a:ext>
            </a:extLst>
          </p:cNvPr>
          <p:cNvSpPr>
            <a:spLocks noGrp="1"/>
          </p:cNvSpPr>
          <p:nvPr>
            <p:ph type="title" hasCustomPrompt="1"/>
          </p:nvPr>
        </p:nvSpPr>
        <p:spPr>
          <a:xfrm>
            <a:off x="457200" y="457199"/>
            <a:ext cx="7375616" cy="5536224"/>
          </a:xfrm>
          <a:solidFill>
            <a:schemeClr val="tx1"/>
          </a:solidFill>
          <a:ln>
            <a:noFill/>
          </a:ln>
        </p:spPr>
        <p:txBody>
          <a:bodyPr lIns="360000" tIns="360000" rIns="360000" bIns="360000"/>
          <a:lstStyle>
            <a:lvl1pPr>
              <a:lnSpc>
                <a:spcPct val="100000"/>
              </a:lnSpc>
              <a:defRPr>
                <a:solidFill>
                  <a:schemeClr val="bg1"/>
                </a:solidFill>
              </a:defRPr>
            </a:lvl1pPr>
          </a:lstStyle>
          <a:p>
            <a:r>
              <a:rPr lang="en-US" dirty="0"/>
              <a:t>Title</a:t>
            </a:r>
            <a:endParaRPr lang="en-GB" dirty="0"/>
          </a:p>
        </p:txBody>
      </p:sp>
      <p:sp>
        <p:nvSpPr>
          <p:cNvPr id="18" name="Picture Placeholder 16"/>
          <p:cNvSpPr>
            <a:spLocks noGrp="1"/>
          </p:cNvSpPr>
          <p:nvPr>
            <p:ph type="pic" sz="quarter" idx="14"/>
          </p:nvPr>
        </p:nvSpPr>
        <p:spPr>
          <a:xfrm>
            <a:off x="8036334" y="457199"/>
            <a:ext cx="3664638" cy="5536224"/>
          </a:xfrm>
        </p:spPr>
        <p:txBody>
          <a:bodyPr/>
          <a:lstStyle/>
          <a:p>
            <a:r>
              <a:rPr lang="en-US" dirty="0"/>
              <a:t>Click icon to add picture</a:t>
            </a:r>
          </a:p>
        </p:txBody>
      </p:sp>
      <p:sp>
        <p:nvSpPr>
          <p:cNvPr id="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5"/>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713358744"/>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 on blu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C005FE-6EE6-4AD6-AA65-C3D76F2CC0BF}"/>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GB" sz="1600" dirty="0"/>
          </a:p>
        </p:txBody>
      </p:sp>
      <p:sp>
        <p:nvSpPr>
          <p:cNvPr id="4" name="Footer Placeholder 3">
            <a:extLst>
              <a:ext uri="{FF2B5EF4-FFF2-40B4-BE49-F238E27FC236}">
                <a16:creationId xmlns:a16="http://schemas.microsoft.com/office/drawing/2014/main" id="{02252CBB-B4E6-4B04-823C-39084CB39AA8}"/>
              </a:ext>
            </a:extLst>
          </p:cNvPr>
          <p:cNvSpPr>
            <a:spLocks noGrp="1"/>
          </p:cNvSpPr>
          <p:nvPr>
            <p:ph type="ftr" sz="quarter" idx="11"/>
          </p:nvPr>
        </p:nvSpPr>
        <p:spPr>
          <a:xfrm>
            <a:off x="547199" y="6483601"/>
            <a:ext cx="4117669" cy="212399"/>
          </a:xfrm>
          <a:prstGeom prst="rect">
            <a:avLst/>
          </a:prstGeom>
        </p:spPr>
        <p:txBody>
          <a:bodyPr/>
          <a:lstStyle>
            <a:lvl1pPr>
              <a:defRPr>
                <a:solidFill>
                  <a:schemeClr val="bg1"/>
                </a:solidFill>
              </a:defRPr>
            </a:lvl1pPr>
          </a:lstStyle>
          <a:p>
            <a:r>
              <a:rPr lang="en-GB" dirty="0"/>
              <a:t>www.hs2.org.uk</a:t>
            </a:r>
          </a:p>
        </p:txBody>
      </p:sp>
      <p:sp>
        <p:nvSpPr>
          <p:cNvPr id="7" name="Text Placeholder 6">
            <a:extLst>
              <a:ext uri="{FF2B5EF4-FFF2-40B4-BE49-F238E27FC236}">
                <a16:creationId xmlns:a16="http://schemas.microsoft.com/office/drawing/2014/main" id="{2004614A-3D8F-4D6F-9611-A24244E522D7}"/>
              </a:ext>
            </a:extLst>
          </p:cNvPr>
          <p:cNvSpPr>
            <a:spLocks noGrp="1"/>
          </p:cNvSpPr>
          <p:nvPr>
            <p:ph type="body" sz="quarter" idx="13" hasCustomPrompt="1"/>
          </p:nvPr>
        </p:nvSpPr>
        <p:spPr>
          <a:xfrm>
            <a:off x="457200" y="2221200"/>
            <a:ext cx="8980488" cy="2665125"/>
          </a:xfrm>
        </p:spPr>
        <p:txBody>
          <a:bodyPr/>
          <a:lstStyle>
            <a:lvl1pPr>
              <a:lnSpc>
                <a:spcPct val="100000"/>
              </a:lnSpc>
              <a:spcAft>
                <a:spcPts val="600"/>
              </a:spcAft>
              <a:defRPr sz="5000" b="1" i="0">
                <a:solidFill>
                  <a:schemeClr val="bg1"/>
                </a:solidFill>
                <a:latin typeface="+mn-lt"/>
              </a:defRPr>
            </a:lvl1pPr>
            <a:lvl2pPr marL="0" indent="0">
              <a:lnSpc>
                <a:spcPct val="100000"/>
              </a:lnSpc>
              <a:spcBef>
                <a:spcPts val="2400"/>
              </a:spcBef>
              <a:spcAft>
                <a:spcPts val="600"/>
              </a:spcAft>
              <a:buNone/>
              <a:defRPr sz="2400" b="1" i="0">
                <a:solidFill>
                  <a:schemeClr val="bg1"/>
                </a:solidFill>
                <a:latin typeface="+mn-lt"/>
              </a:defRPr>
            </a:lvl2pPr>
          </a:lstStyle>
          <a:p>
            <a:pPr lvl="0"/>
            <a:r>
              <a:rPr lang="en-US" dirty="0"/>
              <a:t>Title</a:t>
            </a:r>
          </a:p>
          <a:p>
            <a:pPr lvl="1"/>
            <a:r>
              <a:rPr lang="en-US" dirty="0"/>
              <a:t>Sub-heading</a:t>
            </a:r>
          </a:p>
        </p:txBody>
      </p:sp>
      <p:grpSp>
        <p:nvGrpSpPr>
          <p:cNvPr id="8" name="Group 7">
            <a:extLst>
              <a:ext uri="{FF2B5EF4-FFF2-40B4-BE49-F238E27FC236}">
                <a16:creationId xmlns:a16="http://schemas.microsoft.com/office/drawing/2014/main" id="{5BDE19CA-F81F-4F8A-848A-FA67F6BDB154}"/>
              </a:ext>
            </a:extLst>
          </p:cNvPr>
          <p:cNvGrpSpPr/>
          <p:nvPr userDrawn="1"/>
        </p:nvGrpSpPr>
        <p:grpSpPr>
          <a:xfrm>
            <a:off x="457200" y="6328800"/>
            <a:ext cx="11277600" cy="154800"/>
            <a:chOff x="457200" y="6328800"/>
            <a:chExt cx="11277600" cy="154800"/>
          </a:xfrm>
        </p:grpSpPr>
        <p:cxnSp>
          <p:nvCxnSpPr>
            <p:cNvPr id="9" name="Straight Connector 8">
              <a:extLst>
                <a:ext uri="{FF2B5EF4-FFF2-40B4-BE49-F238E27FC236}">
                  <a16:creationId xmlns:a16="http://schemas.microsoft.com/office/drawing/2014/main" id="{3E94EA5A-CCEB-4EFF-93C7-62AE4E738600}"/>
                </a:ext>
              </a:extLst>
            </p:cNvPr>
            <p:cNvCxnSpPr/>
            <p:nvPr userDrawn="1"/>
          </p:nvCxnSpPr>
          <p:spPr>
            <a:xfrm>
              <a:off x="457200" y="6400800"/>
              <a:ext cx="11277600" cy="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F68D6AB-1980-4A0C-BDCD-D59AB6F5FEBA}"/>
                </a:ext>
              </a:extLst>
            </p:cNvPr>
            <p:cNvCxnSpPr>
              <a:cxnSpLocks/>
            </p:cNvCxnSpPr>
            <p:nvPr userDrawn="1"/>
          </p:nvCxnSpPr>
          <p:spPr>
            <a:xfrm>
              <a:off x="457200" y="6328800"/>
              <a:ext cx="0" cy="15480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1F07F6-8E44-46AF-ACA6-FC3958339B24}"/>
                </a:ext>
              </a:extLst>
            </p:cNvPr>
            <p:cNvCxnSpPr>
              <a:cxnSpLocks/>
            </p:cNvCxnSpPr>
            <p:nvPr userDrawn="1"/>
          </p:nvCxnSpPr>
          <p:spPr>
            <a:xfrm>
              <a:off x="11734800" y="6328800"/>
              <a:ext cx="0" cy="15480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2"/>
          <p:cNvSpPr>
            <a:spLocks noGrp="1"/>
          </p:cNvSpPr>
          <p:nvPr>
            <p:ph type="sldNum" sz="quarter" idx="14"/>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85410827"/>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 images landscape">
    <p:spTree>
      <p:nvGrpSpPr>
        <p:cNvPr id="1" name=""/>
        <p:cNvGrpSpPr/>
        <p:nvPr/>
      </p:nvGrpSpPr>
      <p:grpSpPr>
        <a:xfrm>
          <a:off x="0" y="0"/>
          <a:ext cx="0" cy="0"/>
          <a:chOff x="0" y="0"/>
          <a:chExt cx="0" cy="0"/>
        </a:xfrm>
      </p:grpSpPr>
      <p:sp>
        <p:nvSpPr>
          <p:cNvPr id="5" name="Text Placeholder 4"/>
          <p:cNvSpPr>
            <a:spLocks noGrp="1"/>
          </p:cNvSpPr>
          <p:nvPr>
            <p:ph type="body" sz="quarter" idx="13" hasCustomPrompt="1"/>
          </p:nvPr>
        </p:nvSpPr>
        <p:spPr>
          <a:xfrm>
            <a:off x="4168478" y="3036696"/>
            <a:ext cx="3663950" cy="268288"/>
          </a:xfrm>
        </p:spPr>
        <p:txBody>
          <a:bodyPr lIns="36000" tIns="0" rIns="36000" bIns="0"/>
          <a:lstStyle>
            <a:lvl1pPr>
              <a:lnSpc>
                <a:spcPct val="100000"/>
              </a:lnSpc>
              <a:defRPr sz="1400" b="1" baseline="0">
                <a:solidFill>
                  <a:schemeClr val="tx1"/>
                </a:solidFill>
              </a:defRPr>
            </a:lvl1pPr>
          </a:lstStyle>
          <a:p>
            <a:pPr lvl="0"/>
            <a:r>
              <a:rPr lang="en-US" dirty="0"/>
              <a:t>Image caption</a:t>
            </a:r>
          </a:p>
        </p:txBody>
      </p:sp>
      <p:sp>
        <p:nvSpPr>
          <p:cNvPr id="19" name="Text Placeholder 4"/>
          <p:cNvSpPr>
            <a:spLocks noGrp="1"/>
          </p:cNvSpPr>
          <p:nvPr>
            <p:ph type="body" sz="quarter" idx="15" hasCustomPrompt="1"/>
          </p:nvPr>
        </p:nvSpPr>
        <p:spPr>
          <a:xfrm>
            <a:off x="8036334" y="3036696"/>
            <a:ext cx="3663950" cy="268288"/>
          </a:xfrm>
        </p:spPr>
        <p:txBody>
          <a:bodyPr lIns="36000" tIns="0" rIns="36000" bIns="0"/>
          <a:lstStyle>
            <a:lvl1pPr>
              <a:lnSpc>
                <a:spcPct val="100000"/>
              </a:lnSpc>
              <a:defRPr sz="1400" b="1" baseline="0">
                <a:solidFill>
                  <a:schemeClr val="tx1"/>
                </a:solidFill>
              </a:defRPr>
            </a:lvl1pPr>
          </a:lstStyle>
          <a:p>
            <a:pPr lvl="0"/>
            <a:r>
              <a:rPr lang="en-US" dirty="0"/>
              <a:t>Image caption</a:t>
            </a:r>
          </a:p>
        </p:txBody>
      </p:sp>
      <p:sp>
        <p:nvSpPr>
          <p:cNvPr id="22" name="Text Placeholder 4"/>
          <p:cNvSpPr>
            <a:spLocks noGrp="1"/>
          </p:cNvSpPr>
          <p:nvPr>
            <p:ph type="body" sz="quarter" idx="17" hasCustomPrompt="1"/>
          </p:nvPr>
        </p:nvSpPr>
        <p:spPr>
          <a:xfrm>
            <a:off x="4167790" y="6011808"/>
            <a:ext cx="3663950" cy="268288"/>
          </a:xfrm>
        </p:spPr>
        <p:txBody>
          <a:bodyPr lIns="36000" tIns="0" rIns="36000" bIns="0"/>
          <a:lstStyle>
            <a:lvl1pPr>
              <a:lnSpc>
                <a:spcPct val="100000"/>
              </a:lnSpc>
              <a:defRPr sz="1400" b="1" baseline="0">
                <a:solidFill>
                  <a:schemeClr val="tx1"/>
                </a:solidFill>
              </a:defRPr>
            </a:lvl1pPr>
          </a:lstStyle>
          <a:p>
            <a:pPr lvl="0"/>
            <a:r>
              <a:rPr lang="en-US"/>
              <a:t>Image caption</a:t>
            </a:r>
            <a:endParaRPr lang="en-US" dirty="0"/>
          </a:p>
        </p:txBody>
      </p:sp>
      <p:sp>
        <p:nvSpPr>
          <p:cNvPr id="24" name="Text Placeholder 4"/>
          <p:cNvSpPr>
            <a:spLocks noGrp="1"/>
          </p:cNvSpPr>
          <p:nvPr>
            <p:ph type="body" sz="quarter" idx="19" hasCustomPrompt="1"/>
          </p:nvPr>
        </p:nvSpPr>
        <p:spPr>
          <a:xfrm>
            <a:off x="8036334" y="6011808"/>
            <a:ext cx="3663950" cy="268288"/>
          </a:xfrm>
        </p:spPr>
        <p:txBody>
          <a:bodyPr lIns="36000" tIns="0" rIns="36000" bIns="0"/>
          <a:lstStyle>
            <a:lvl1pPr>
              <a:lnSpc>
                <a:spcPct val="100000"/>
              </a:lnSpc>
              <a:defRPr sz="1400" b="1" baseline="0">
                <a:solidFill>
                  <a:schemeClr val="tx1"/>
                </a:solidFill>
              </a:defRPr>
            </a:lvl1pPr>
          </a:lstStyle>
          <a:p>
            <a:pPr lvl="0"/>
            <a:r>
              <a:rPr lang="en-US"/>
              <a:t>Image caption</a:t>
            </a:r>
            <a:endParaRPr lang="en-US" dirty="0"/>
          </a:p>
        </p:txBody>
      </p:sp>
      <p:sp>
        <p:nvSpPr>
          <p:cNvPr id="15" name="Picture Placeholder 16"/>
          <p:cNvSpPr>
            <a:spLocks noGrp="1"/>
          </p:cNvSpPr>
          <p:nvPr>
            <p:ph type="pic" sz="quarter" idx="12"/>
          </p:nvPr>
        </p:nvSpPr>
        <p:spPr>
          <a:xfrm>
            <a:off x="4168478" y="457199"/>
            <a:ext cx="3664638" cy="2578116"/>
          </a:xfrm>
        </p:spPr>
        <p:txBody>
          <a:bodyPr/>
          <a:lstStyle/>
          <a:p>
            <a:r>
              <a:rPr lang="en-US" dirty="0"/>
              <a:t>Click icon to add picture</a:t>
            </a:r>
          </a:p>
        </p:txBody>
      </p:sp>
      <p:sp>
        <p:nvSpPr>
          <p:cNvPr id="34" name="TextBox 33">
            <a:extLst>
              <a:ext uri="{FF2B5EF4-FFF2-40B4-BE49-F238E27FC236}">
                <a16:creationId xmlns:a16="http://schemas.microsoft.com/office/drawing/2014/main" id="{974F1D84-DDEE-41A1-933C-81803DAA1FD8}"/>
              </a:ext>
            </a:extLst>
          </p:cNvPr>
          <p:cNvSpPr txBox="1"/>
          <p:nvPr userDrawn="1"/>
        </p:nvSpPr>
        <p:spPr>
          <a:xfrm>
            <a:off x="4273578" y="3304984"/>
            <a:ext cx="549831" cy="184666"/>
          </a:xfrm>
          <a:prstGeom prst="rect">
            <a:avLst/>
          </a:prstGeom>
          <a:noFill/>
        </p:spPr>
        <p:txBody>
          <a:bodyPr wrap="none" lIns="0" tIns="0" rIns="0" bIns="0" rtlCol="0">
            <a:spAutoFit/>
          </a:bodyPr>
          <a:lstStyle/>
          <a:p>
            <a:pPr algn="l"/>
            <a:r>
              <a:rPr lang="en-GB" sz="1200" dirty="0">
                <a:solidFill>
                  <a:schemeClr val="bg1"/>
                </a:solidFill>
              </a:rPr>
              <a:t>London</a:t>
            </a:r>
          </a:p>
        </p:txBody>
      </p:sp>
      <p:sp>
        <p:nvSpPr>
          <p:cNvPr id="45" name="Title 1">
            <a:extLst>
              <a:ext uri="{FF2B5EF4-FFF2-40B4-BE49-F238E27FC236}">
                <a16:creationId xmlns:a16="http://schemas.microsoft.com/office/drawing/2014/main" id="{ECC6801D-545A-4803-9D8A-A889A704F6C7}"/>
              </a:ext>
            </a:extLst>
          </p:cNvPr>
          <p:cNvSpPr>
            <a:spLocks noGrp="1"/>
          </p:cNvSpPr>
          <p:nvPr>
            <p:ph type="title" hasCustomPrompt="1"/>
          </p:nvPr>
        </p:nvSpPr>
        <p:spPr>
          <a:xfrm>
            <a:off x="457200" y="457199"/>
            <a:ext cx="3607594" cy="1271589"/>
          </a:xfrm>
        </p:spPr>
        <p:txBody>
          <a:bodyPr/>
          <a:lstStyle>
            <a:lvl1pPr>
              <a:lnSpc>
                <a:spcPct val="100000"/>
              </a:lnSpc>
              <a:defRPr>
                <a:solidFill>
                  <a:schemeClr val="tx1"/>
                </a:solidFill>
              </a:defRPr>
            </a:lvl1pPr>
          </a:lstStyle>
          <a:p>
            <a:r>
              <a:rPr lang="en-US" dirty="0"/>
              <a:t>Title</a:t>
            </a:r>
            <a:endParaRPr lang="en-GB" dirty="0"/>
          </a:p>
        </p:txBody>
      </p:sp>
      <p:sp>
        <p:nvSpPr>
          <p:cNvPr id="18" name="Picture Placeholder 16"/>
          <p:cNvSpPr>
            <a:spLocks noGrp="1"/>
          </p:cNvSpPr>
          <p:nvPr>
            <p:ph type="pic" sz="quarter" idx="14"/>
          </p:nvPr>
        </p:nvSpPr>
        <p:spPr>
          <a:xfrm>
            <a:off x="8036334" y="457199"/>
            <a:ext cx="3664638" cy="2578116"/>
          </a:xfrm>
        </p:spPr>
        <p:txBody>
          <a:bodyPr/>
          <a:lstStyle/>
          <a:p>
            <a:r>
              <a:rPr lang="en-US" dirty="0"/>
              <a:t>Click icon to add picture</a:t>
            </a:r>
          </a:p>
        </p:txBody>
      </p:sp>
      <p:sp>
        <p:nvSpPr>
          <p:cNvPr id="20" name="Picture Placeholder 16"/>
          <p:cNvSpPr>
            <a:spLocks noGrp="1"/>
          </p:cNvSpPr>
          <p:nvPr>
            <p:ph type="pic" sz="quarter" idx="16"/>
          </p:nvPr>
        </p:nvSpPr>
        <p:spPr>
          <a:xfrm>
            <a:off x="4168478" y="3433692"/>
            <a:ext cx="3664638" cy="2578116"/>
          </a:xfrm>
        </p:spPr>
        <p:txBody>
          <a:bodyPr/>
          <a:lstStyle/>
          <a:p>
            <a:r>
              <a:rPr lang="en-US" dirty="0"/>
              <a:t>Click icon to add picture</a:t>
            </a:r>
          </a:p>
        </p:txBody>
      </p:sp>
      <p:sp>
        <p:nvSpPr>
          <p:cNvPr id="23" name="Picture Placeholder 16"/>
          <p:cNvSpPr>
            <a:spLocks noGrp="1"/>
          </p:cNvSpPr>
          <p:nvPr>
            <p:ph type="pic" sz="quarter" idx="18"/>
          </p:nvPr>
        </p:nvSpPr>
        <p:spPr>
          <a:xfrm>
            <a:off x="8036334" y="3433692"/>
            <a:ext cx="3664638" cy="2578116"/>
          </a:xfrm>
        </p:spPr>
        <p:txBody>
          <a:bodyPr/>
          <a:lstStyle/>
          <a:p>
            <a:r>
              <a:rPr lang="en-US" dirty="0"/>
              <a:t>Click icon to add picture</a:t>
            </a:r>
          </a:p>
        </p:txBody>
      </p:sp>
      <p:sp>
        <p:nvSpPr>
          <p:cNvPr id="13"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20"/>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408485568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text pullout">
    <p:spTree>
      <p:nvGrpSpPr>
        <p:cNvPr id="1" name=""/>
        <p:cNvGrpSpPr/>
        <p:nvPr/>
      </p:nvGrpSpPr>
      <p:grpSpPr>
        <a:xfrm>
          <a:off x="0" y="0"/>
          <a:ext cx="0" cy="0"/>
          <a:chOff x="0" y="0"/>
          <a:chExt cx="0" cy="0"/>
        </a:xfrm>
      </p:grpSpPr>
      <p:sp>
        <p:nvSpPr>
          <p:cNvPr id="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6"/>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 images landscape NoCaption">
    <p:spTree>
      <p:nvGrpSpPr>
        <p:cNvPr id="1" name=""/>
        <p:cNvGrpSpPr/>
        <p:nvPr/>
      </p:nvGrpSpPr>
      <p:grpSpPr>
        <a:xfrm>
          <a:off x="0" y="0"/>
          <a:ext cx="0" cy="0"/>
          <a:chOff x="0" y="0"/>
          <a:chExt cx="0" cy="0"/>
        </a:xfrm>
      </p:grpSpPr>
      <p:sp>
        <p:nvSpPr>
          <p:cNvPr id="15" name="Picture Placeholder 16"/>
          <p:cNvSpPr>
            <a:spLocks noGrp="1"/>
          </p:cNvSpPr>
          <p:nvPr>
            <p:ph type="pic" sz="quarter" idx="12"/>
          </p:nvPr>
        </p:nvSpPr>
        <p:spPr>
          <a:xfrm>
            <a:off x="4168478" y="457198"/>
            <a:ext cx="3664638" cy="2768325"/>
          </a:xfrm>
        </p:spPr>
        <p:txBody>
          <a:bodyPr/>
          <a:lstStyle/>
          <a:p>
            <a:r>
              <a:rPr lang="en-US" dirty="0"/>
              <a:t>Click icon to add picture</a:t>
            </a:r>
          </a:p>
        </p:txBody>
      </p:sp>
      <p:sp>
        <p:nvSpPr>
          <p:cNvPr id="34" name="TextBox 33">
            <a:extLst>
              <a:ext uri="{FF2B5EF4-FFF2-40B4-BE49-F238E27FC236}">
                <a16:creationId xmlns:a16="http://schemas.microsoft.com/office/drawing/2014/main" id="{974F1D84-DDEE-41A1-933C-81803DAA1FD8}"/>
              </a:ext>
            </a:extLst>
          </p:cNvPr>
          <p:cNvSpPr txBox="1"/>
          <p:nvPr userDrawn="1"/>
        </p:nvSpPr>
        <p:spPr>
          <a:xfrm>
            <a:off x="4273578" y="3304984"/>
            <a:ext cx="549831" cy="184666"/>
          </a:xfrm>
          <a:prstGeom prst="rect">
            <a:avLst/>
          </a:prstGeom>
          <a:noFill/>
        </p:spPr>
        <p:txBody>
          <a:bodyPr wrap="none" lIns="0" tIns="0" rIns="0" bIns="0" rtlCol="0">
            <a:spAutoFit/>
          </a:bodyPr>
          <a:lstStyle/>
          <a:p>
            <a:pPr algn="l"/>
            <a:r>
              <a:rPr lang="en-GB" sz="1200" dirty="0">
                <a:solidFill>
                  <a:schemeClr val="bg1"/>
                </a:solidFill>
              </a:rPr>
              <a:t>London</a:t>
            </a:r>
          </a:p>
        </p:txBody>
      </p:sp>
      <p:sp>
        <p:nvSpPr>
          <p:cNvPr id="45" name="Title 1">
            <a:extLst>
              <a:ext uri="{FF2B5EF4-FFF2-40B4-BE49-F238E27FC236}">
                <a16:creationId xmlns:a16="http://schemas.microsoft.com/office/drawing/2014/main" id="{ECC6801D-545A-4803-9D8A-A889A704F6C7}"/>
              </a:ext>
            </a:extLst>
          </p:cNvPr>
          <p:cNvSpPr>
            <a:spLocks noGrp="1"/>
          </p:cNvSpPr>
          <p:nvPr>
            <p:ph type="title" hasCustomPrompt="1"/>
          </p:nvPr>
        </p:nvSpPr>
        <p:spPr>
          <a:xfrm>
            <a:off x="457200" y="457199"/>
            <a:ext cx="3607594" cy="1271589"/>
          </a:xfrm>
        </p:spPr>
        <p:txBody>
          <a:bodyPr/>
          <a:lstStyle>
            <a:lvl1pPr>
              <a:lnSpc>
                <a:spcPct val="100000"/>
              </a:lnSpc>
              <a:defRPr>
                <a:solidFill>
                  <a:schemeClr val="tx1"/>
                </a:solidFill>
              </a:defRPr>
            </a:lvl1pPr>
          </a:lstStyle>
          <a:p>
            <a:r>
              <a:rPr lang="en-US" dirty="0"/>
              <a:t>Title</a:t>
            </a:r>
            <a:endParaRPr lang="en-GB" dirty="0"/>
          </a:p>
        </p:txBody>
      </p:sp>
      <p:sp>
        <p:nvSpPr>
          <p:cNvPr id="18" name="Picture Placeholder 16"/>
          <p:cNvSpPr>
            <a:spLocks noGrp="1"/>
          </p:cNvSpPr>
          <p:nvPr>
            <p:ph type="pic" sz="quarter" idx="14"/>
          </p:nvPr>
        </p:nvSpPr>
        <p:spPr>
          <a:xfrm>
            <a:off x="8036334" y="457198"/>
            <a:ext cx="3664638" cy="2768325"/>
          </a:xfrm>
        </p:spPr>
        <p:txBody>
          <a:bodyPr/>
          <a:lstStyle/>
          <a:p>
            <a:r>
              <a:rPr lang="en-US" dirty="0"/>
              <a:t>Click icon to add picture</a:t>
            </a:r>
          </a:p>
        </p:txBody>
      </p:sp>
      <p:sp>
        <p:nvSpPr>
          <p:cNvPr id="20" name="Picture Placeholder 16"/>
          <p:cNvSpPr>
            <a:spLocks noGrp="1"/>
          </p:cNvSpPr>
          <p:nvPr>
            <p:ph type="pic" sz="quarter" idx="16"/>
          </p:nvPr>
        </p:nvSpPr>
        <p:spPr>
          <a:xfrm>
            <a:off x="4168478" y="3433691"/>
            <a:ext cx="3664638" cy="2768325"/>
          </a:xfrm>
        </p:spPr>
        <p:txBody>
          <a:bodyPr/>
          <a:lstStyle/>
          <a:p>
            <a:r>
              <a:rPr lang="en-US" dirty="0"/>
              <a:t>Click icon to add picture</a:t>
            </a:r>
          </a:p>
        </p:txBody>
      </p:sp>
      <p:sp>
        <p:nvSpPr>
          <p:cNvPr id="23" name="Picture Placeholder 16"/>
          <p:cNvSpPr>
            <a:spLocks noGrp="1"/>
          </p:cNvSpPr>
          <p:nvPr>
            <p:ph type="pic" sz="quarter" idx="18"/>
          </p:nvPr>
        </p:nvSpPr>
        <p:spPr>
          <a:xfrm>
            <a:off x="8036334" y="3433691"/>
            <a:ext cx="3664638" cy="2768325"/>
          </a:xfrm>
        </p:spPr>
        <p:txBody>
          <a:bodyPr/>
          <a:lstStyle/>
          <a:p>
            <a:r>
              <a:rPr lang="en-US" dirty="0"/>
              <a:t>Click icon to add picture</a:t>
            </a:r>
          </a:p>
        </p:txBody>
      </p:sp>
      <p:sp>
        <p:nvSpPr>
          <p:cNvPr id="8"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9"/>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02898086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 images portrai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US" dirty="0"/>
              <a:t>Title</a:t>
            </a:r>
          </a:p>
        </p:txBody>
      </p:sp>
      <p:sp>
        <p:nvSpPr>
          <p:cNvPr id="20" name="Picture Placeholder 16"/>
          <p:cNvSpPr>
            <a:spLocks noGrp="1"/>
          </p:cNvSpPr>
          <p:nvPr>
            <p:ph type="pic" sz="quarter" idx="15"/>
          </p:nvPr>
        </p:nvSpPr>
        <p:spPr>
          <a:xfrm>
            <a:off x="9037637" y="2297726"/>
            <a:ext cx="2697163" cy="3421062"/>
          </a:xfrm>
        </p:spPr>
        <p:txBody>
          <a:bodyPr/>
          <a:lstStyle/>
          <a:p>
            <a:r>
              <a:rPr lang="en-US" dirty="0"/>
              <a:t>Click icon to add picture</a:t>
            </a:r>
          </a:p>
        </p:txBody>
      </p:sp>
      <p:sp>
        <p:nvSpPr>
          <p:cNvPr id="19" name="Picture Placeholder 16"/>
          <p:cNvSpPr>
            <a:spLocks noGrp="1"/>
          </p:cNvSpPr>
          <p:nvPr>
            <p:ph type="pic" sz="quarter" idx="14"/>
          </p:nvPr>
        </p:nvSpPr>
        <p:spPr>
          <a:xfrm>
            <a:off x="6178336" y="2297726"/>
            <a:ext cx="2697163" cy="3421062"/>
          </a:xfrm>
        </p:spPr>
        <p:txBody>
          <a:bodyPr/>
          <a:lstStyle/>
          <a:p>
            <a:r>
              <a:rPr lang="en-US" dirty="0"/>
              <a:t>Click icon to add picture</a:t>
            </a:r>
          </a:p>
        </p:txBody>
      </p:sp>
      <p:sp>
        <p:nvSpPr>
          <p:cNvPr id="18" name="Picture Placeholder 16"/>
          <p:cNvSpPr>
            <a:spLocks noGrp="1"/>
          </p:cNvSpPr>
          <p:nvPr>
            <p:ph type="pic" sz="quarter" idx="13"/>
          </p:nvPr>
        </p:nvSpPr>
        <p:spPr>
          <a:xfrm>
            <a:off x="3316286" y="2297726"/>
            <a:ext cx="2697163" cy="3421062"/>
          </a:xfrm>
        </p:spPr>
        <p:txBody>
          <a:bodyPr/>
          <a:lstStyle/>
          <a:p>
            <a:r>
              <a:rPr lang="en-US" dirty="0"/>
              <a:t>Click icon to add picture</a:t>
            </a:r>
          </a:p>
        </p:txBody>
      </p:sp>
      <p:sp>
        <p:nvSpPr>
          <p:cNvPr id="17" name="Picture Placeholder 16"/>
          <p:cNvSpPr>
            <a:spLocks noGrp="1"/>
          </p:cNvSpPr>
          <p:nvPr>
            <p:ph type="pic" sz="quarter" idx="12"/>
          </p:nvPr>
        </p:nvSpPr>
        <p:spPr>
          <a:xfrm>
            <a:off x="457200" y="2298423"/>
            <a:ext cx="2697163" cy="3421062"/>
          </a:xfrm>
        </p:spPr>
        <p:txBody>
          <a:bodyPr/>
          <a:lstStyle/>
          <a:p>
            <a:r>
              <a:rPr lang="en-US" dirty="0"/>
              <a:t>Click icon to add picture</a:t>
            </a:r>
          </a:p>
        </p:txBody>
      </p:sp>
      <p:sp>
        <p:nvSpPr>
          <p:cNvPr id="9" name="Text Placeholder 4"/>
          <p:cNvSpPr>
            <a:spLocks noGrp="1"/>
          </p:cNvSpPr>
          <p:nvPr>
            <p:ph type="body" sz="quarter" idx="16" hasCustomPrompt="1"/>
          </p:nvPr>
        </p:nvSpPr>
        <p:spPr>
          <a:xfrm>
            <a:off x="457200" y="1875935"/>
            <a:ext cx="2697163" cy="346798"/>
          </a:xfrm>
        </p:spPr>
        <p:txBody>
          <a:bodyPr lIns="36000" rIns="36000" anchor="ctr"/>
          <a:lstStyle>
            <a:lvl1pPr algn="ctr">
              <a:lnSpc>
                <a:spcPct val="100000"/>
              </a:lnSpc>
              <a:defRPr sz="1400" b="1" baseline="0">
                <a:solidFill>
                  <a:schemeClr val="tx1"/>
                </a:solidFill>
              </a:defRPr>
            </a:lvl1pPr>
          </a:lstStyle>
          <a:p>
            <a:pPr lvl="0"/>
            <a:r>
              <a:rPr lang="en-US" dirty="0"/>
              <a:t>Image caption</a:t>
            </a:r>
          </a:p>
        </p:txBody>
      </p:sp>
      <p:sp>
        <p:nvSpPr>
          <p:cNvPr id="10" name="Text Placeholder 4"/>
          <p:cNvSpPr>
            <a:spLocks noGrp="1"/>
          </p:cNvSpPr>
          <p:nvPr>
            <p:ph type="body" sz="quarter" idx="17" hasCustomPrompt="1"/>
          </p:nvPr>
        </p:nvSpPr>
        <p:spPr>
          <a:xfrm>
            <a:off x="3316285" y="1875935"/>
            <a:ext cx="2697163" cy="346798"/>
          </a:xfrm>
        </p:spPr>
        <p:txBody>
          <a:bodyPr lIns="36000" rIns="36000" anchor="ctr"/>
          <a:lstStyle>
            <a:lvl1pPr algn="ctr">
              <a:lnSpc>
                <a:spcPct val="100000"/>
              </a:lnSpc>
              <a:defRPr sz="1400" b="1" baseline="0">
                <a:solidFill>
                  <a:schemeClr val="tx1"/>
                </a:solidFill>
              </a:defRPr>
            </a:lvl1pPr>
          </a:lstStyle>
          <a:p>
            <a:pPr lvl="0"/>
            <a:r>
              <a:rPr lang="en-US" dirty="0"/>
              <a:t>Image caption</a:t>
            </a:r>
          </a:p>
        </p:txBody>
      </p:sp>
      <p:sp>
        <p:nvSpPr>
          <p:cNvPr id="11" name="Text Placeholder 4"/>
          <p:cNvSpPr>
            <a:spLocks noGrp="1"/>
          </p:cNvSpPr>
          <p:nvPr>
            <p:ph type="body" sz="quarter" idx="18" hasCustomPrompt="1"/>
          </p:nvPr>
        </p:nvSpPr>
        <p:spPr>
          <a:xfrm>
            <a:off x="6175370" y="1879653"/>
            <a:ext cx="2697163"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2" name="Text Placeholder 4"/>
          <p:cNvSpPr>
            <a:spLocks noGrp="1"/>
          </p:cNvSpPr>
          <p:nvPr>
            <p:ph type="body" sz="quarter" idx="19" hasCustomPrompt="1"/>
          </p:nvPr>
        </p:nvSpPr>
        <p:spPr>
          <a:xfrm>
            <a:off x="9037637" y="1875935"/>
            <a:ext cx="2697163"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4"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20"/>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108341011"/>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 images portrai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US" dirty="0"/>
              <a:t>Title</a:t>
            </a:r>
          </a:p>
        </p:txBody>
      </p:sp>
      <p:sp>
        <p:nvSpPr>
          <p:cNvPr id="17" name="Picture Placeholder 16"/>
          <p:cNvSpPr>
            <a:spLocks noGrp="1"/>
          </p:cNvSpPr>
          <p:nvPr>
            <p:ph type="pic" sz="quarter" idx="12"/>
          </p:nvPr>
        </p:nvSpPr>
        <p:spPr>
          <a:xfrm>
            <a:off x="457200" y="2298422"/>
            <a:ext cx="3502617" cy="3759477"/>
          </a:xfrm>
        </p:spPr>
        <p:txBody>
          <a:bodyPr/>
          <a:lstStyle/>
          <a:p>
            <a:r>
              <a:rPr lang="en-US" dirty="0"/>
              <a:t>Click icon to add picture</a:t>
            </a:r>
          </a:p>
        </p:txBody>
      </p:sp>
      <p:sp>
        <p:nvSpPr>
          <p:cNvPr id="9" name="Text Placeholder 4"/>
          <p:cNvSpPr>
            <a:spLocks noGrp="1"/>
          </p:cNvSpPr>
          <p:nvPr>
            <p:ph type="body" sz="quarter" idx="16" hasCustomPrompt="1"/>
          </p:nvPr>
        </p:nvSpPr>
        <p:spPr>
          <a:xfrm>
            <a:off x="457200" y="1875935"/>
            <a:ext cx="3502617" cy="346798"/>
          </a:xfrm>
        </p:spPr>
        <p:txBody>
          <a:bodyPr lIns="36000" rIns="36000" anchor="ctr"/>
          <a:lstStyle>
            <a:lvl1pPr algn="ctr">
              <a:lnSpc>
                <a:spcPct val="100000"/>
              </a:lnSpc>
              <a:defRPr sz="1400" b="1" baseline="0">
                <a:solidFill>
                  <a:schemeClr val="tx1"/>
                </a:solidFill>
              </a:defRPr>
            </a:lvl1pPr>
          </a:lstStyle>
          <a:p>
            <a:pPr lvl="0"/>
            <a:r>
              <a:rPr lang="en-US" dirty="0"/>
              <a:t>Image caption</a:t>
            </a:r>
          </a:p>
        </p:txBody>
      </p:sp>
      <p:sp>
        <p:nvSpPr>
          <p:cNvPr id="14" name="Picture Placeholder 16">
            <a:extLst>
              <a:ext uri="{FF2B5EF4-FFF2-40B4-BE49-F238E27FC236}">
                <a16:creationId xmlns:a16="http://schemas.microsoft.com/office/drawing/2014/main" id="{816C8664-9D57-004C-8828-4995435B9D18}"/>
              </a:ext>
            </a:extLst>
          </p:cNvPr>
          <p:cNvSpPr>
            <a:spLocks noGrp="1"/>
          </p:cNvSpPr>
          <p:nvPr>
            <p:ph type="pic" sz="quarter" idx="17"/>
          </p:nvPr>
        </p:nvSpPr>
        <p:spPr>
          <a:xfrm>
            <a:off x="4344691" y="2298422"/>
            <a:ext cx="3502617" cy="3759477"/>
          </a:xfrm>
        </p:spPr>
        <p:txBody>
          <a:bodyPr/>
          <a:lstStyle/>
          <a:p>
            <a:r>
              <a:rPr lang="en-US" dirty="0"/>
              <a:t>Click icon to add picture</a:t>
            </a:r>
          </a:p>
        </p:txBody>
      </p:sp>
      <p:sp>
        <p:nvSpPr>
          <p:cNvPr id="15" name="Text Placeholder 4">
            <a:extLst>
              <a:ext uri="{FF2B5EF4-FFF2-40B4-BE49-F238E27FC236}">
                <a16:creationId xmlns:a16="http://schemas.microsoft.com/office/drawing/2014/main" id="{A7B664CB-DC96-D448-8F67-2EECACCF5845}"/>
              </a:ext>
            </a:extLst>
          </p:cNvPr>
          <p:cNvSpPr>
            <a:spLocks noGrp="1"/>
          </p:cNvSpPr>
          <p:nvPr>
            <p:ph type="body" sz="quarter" idx="18" hasCustomPrompt="1"/>
          </p:nvPr>
        </p:nvSpPr>
        <p:spPr>
          <a:xfrm>
            <a:off x="4344691" y="1875935"/>
            <a:ext cx="3502617"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6" name="Picture Placeholder 16">
            <a:extLst>
              <a:ext uri="{FF2B5EF4-FFF2-40B4-BE49-F238E27FC236}">
                <a16:creationId xmlns:a16="http://schemas.microsoft.com/office/drawing/2014/main" id="{961A3E26-10AE-D840-9A88-406553A0DE93}"/>
              </a:ext>
            </a:extLst>
          </p:cNvPr>
          <p:cNvSpPr>
            <a:spLocks noGrp="1"/>
          </p:cNvSpPr>
          <p:nvPr>
            <p:ph type="pic" sz="quarter" idx="19"/>
          </p:nvPr>
        </p:nvSpPr>
        <p:spPr>
          <a:xfrm>
            <a:off x="8232183" y="2298422"/>
            <a:ext cx="3502617" cy="3759477"/>
          </a:xfrm>
        </p:spPr>
        <p:txBody>
          <a:bodyPr/>
          <a:lstStyle/>
          <a:p>
            <a:r>
              <a:rPr lang="en-US" dirty="0"/>
              <a:t>Click icon to add picture</a:t>
            </a:r>
          </a:p>
        </p:txBody>
      </p:sp>
      <p:sp>
        <p:nvSpPr>
          <p:cNvPr id="21" name="Text Placeholder 4">
            <a:extLst>
              <a:ext uri="{FF2B5EF4-FFF2-40B4-BE49-F238E27FC236}">
                <a16:creationId xmlns:a16="http://schemas.microsoft.com/office/drawing/2014/main" id="{509374E9-FB6C-4B49-9868-7D7F27EC950B}"/>
              </a:ext>
            </a:extLst>
          </p:cNvPr>
          <p:cNvSpPr>
            <a:spLocks noGrp="1"/>
          </p:cNvSpPr>
          <p:nvPr>
            <p:ph type="body" sz="quarter" idx="20" hasCustomPrompt="1"/>
          </p:nvPr>
        </p:nvSpPr>
        <p:spPr>
          <a:xfrm>
            <a:off x="8232183" y="1875935"/>
            <a:ext cx="3502617"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21"/>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243446356"/>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 images landscap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GB" dirty="0"/>
              <a:t>T</a:t>
            </a:r>
            <a:r>
              <a:rPr lang="en-US" dirty="0" err="1"/>
              <a:t>itle</a:t>
            </a:r>
            <a:endParaRPr lang="en-US" dirty="0"/>
          </a:p>
        </p:txBody>
      </p:sp>
      <p:sp>
        <p:nvSpPr>
          <p:cNvPr id="17" name="Picture Placeholder 16"/>
          <p:cNvSpPr>
            <a:spLocks noGrp="1"/>
          </p:cNvSpPr>
          <p:nvPr>
            <p:ph type="pic" sz="quarter" idx="12"/>
          </p:nvPr>
        </p:nvSpPr>
        <p:spPr>
          <a:xfrm>
            <a:off x="457200" y="2593698"/>
            <a:ext cx="3502617" cy="2254528"/>
          </a:xfrm>
        </p:spPr>
        <p:txBody>
          <a:bodyPr/>
          <a:lstStyle/>
          <a:p>
            <a:r>
              <a:rPr lang="en-US" dirty="0"/>
              <a:t>Click icon to add picture</a:t>
            </a:r>
          </a:p>
        </p:txBody>
      </p:sp>
      <p:sp>
        <p:nvSpPr>
          <p:cNvPr id="9" name="Text Placeholder 4"/>
          <p:cNvSpPr>
            <a:spLocks noGrp="1"/>
          </p:cNvSpPr>
          <p:nvPr>
            <p:ph type="body" sz="quarter" idx="16" hasCustomPrompt="1"/>
          </p:nvPr>
        </p:nvSpPr>
        <p:spPr>
          <a:xfrm>
            <a:off x="457200" y="2171210"/>
            <a:ext cx="3502617" cy="346798"/>
          </a:xfrm>
        </p:spPr>
        <p:txBody>
          <a:bodyPr lIns="36000" rIns="36000" anchor="ctr"/>
          <a:lstStyle>
            <a:lvl1pPr algn="ctr">
              <a:lnSpc>
                <a:spcPct val="100000"/>
              </a:lnSpc>
              <a:defRPr sz="1400" b="1" baseline="0">
                <a:solidFill>
                  <a:schemeClr val="tx1"/>
                </a:solidFill>
              </a:defRPr>
            </a:lvl1pPr>
          </a:lstStyle>
          <a:p>
            <a:pPr lvl="0"/>
            <a:r>
              <a:rPr lang="en-US" dirty="0"/>
              <a:t>Image caption</a:t>
            </a:r>
          </a:p>
        </p:txBody>
      </p:sp>
      <p:sp>
        <p:nvSpPr>
          <p:cNvPr id="14" name="Picture Placeholder 16">
            <a:extLst>
              <a:ext uri="{FF2B5EF4-FFF2-40B4-BE49-F238E27FC236}">
                <a16:creationId xmlns:a16="http://schemas.microsoft.com/office/drawing/2014/main" id="{816C8664-9D57-004C-8828-4995435B9D18}"/>
              </a:ext>
            </a:extLst>
          </p:cNvPr>
          <p:cNvSpPr>
            <a:spLocks noGrp="1"/>
          </p:cNvSpPr>
          <p:nvPr>
            <p:ph type="pic" sz="quarter" idx="17"/>
          </p:nvPr>
        </p:nvSpPr>
        <p:spPr>
          <a:xfrm>
            <a:off x="4344691" y="2593698"/>
            <a:ext cx="3502617" cy="2254528"/>
          </a:xfrm>
        </p:spPr>
        <p:txBody>
          <a:bodyPr/>
          <a:lstStyle/>
          <a:p>
            <a:r>
              <a:rPr lang="en-US" dirty="0"/>
              <a:t>Click icon to add picture</a:t>
            </a:r>
          </a:p>
        </p:txBody>
      </p:sp>
      <p:sp>
        <p:nvSpPr>
          <p:cNvPr id="15" name="Text Placeholder 4">
            <a:extLst>
              <a:ext uri="{FF2B5EF4-FFF2-40B4-BE49-F238E27FC236}">
                <a16:creationId xmlns:a16="http://schemas.microsoft.com/office/drawing/2014/main" id="{A7B664CB-DC96-D448-8F67-2EECACCF5845}"/>
              </a:ext>
            </a:extLst>
          </p:cNvPr>
          <p:cNvSpPr>
            <a:spLocks noGrp="1"/>
          </p:cNvSpPr>
          <p:nvPr>
            <p:ph type="body" sz="quarter" idx="18" hasCustomPrompt="1"/>
          </p:nvPr>
        </p:nvSpPr>
        <p:spPr>
          <a:xfrm>
            <a:off x="4344691" y="2171210"/>
            <a:ext cx="3502617"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6" name="Picture Placeholder 16">
            <a:extLst>
              <a:ext uri="{FF2B5EF4-FFF2-40B4-BE49-F238E27FC236}">
                <a16:creationId xmlns:a16="http://schemas.microsoft.com/office/drawing/2014/main" id="{961A3E26-10AE-D840-9A88-406553A0DE93}"/>
              </a:ext>
            </a:extLst>
          </p:cNvPr>
          <p:cNvSpPr>
            <a:spLocks noGrp="1"/>
          </p:cNvSpPr>
          <p:nvPr>
            <p:ph type="pic" sz="quarter" idx="19"/>
          </p:nvPr>
        </p:nvSpPr>
        <p:spPr>
          <a:xfrm>
            <a:off x="8232183" y="2593698"/>
            <a:ext cx="3502617" cy="2254528"/>
          </a:xfrm>
        </p:spPr>
        <p:txBody>
          <a:bodyPr/>
          <a:lstStyle/>
          <a:p>
            <a:r>
              <a:rPr lang="en-US" dirty="0"/>
              <a:t>Click icon to add picture</a:t>
            </a:r>
          </a:p>
        </p:txBody>
      </p:sp>
      <p:sp>
        <p:nvSpPr>
          <p:cNvPr id="21" name="Text Placeholder 4">
            <a:extLst>
              <a:ext uri="{FF2B5EF4-FFF2-40B4-BE49-F238E27FC236}">
                <a16:creationId xmlns:a16="http://schemas.microsoft.com/office/drawing/2014/main" id="{509374E9-FB6C-4B49-9868-7D7F27EC950B}"/>
              </a:ext>
            </a:extLst>
          </p:cNvPr>
          <p:cNvSpPr>
            <a:spLocks noGrp="1"/>
          </p:cNvSpPr>
          <p:nvPr>
            <p:ph type="body" sz="quarter" idx="20" hasCustomPrompt="1"/>
          </p:nvPr>
        </p:nvSpPr>
        <p:spPr>
          <a:xfrm>
            <a:off x="8232183" y="2171210"/>
            <a:ext cx="3502617" cy="346798"/>
          </a:xfrm>
        </p:spPr>
        <p:txBody>
          <a:bodyPr lIns="36000" rIns="36000" anchor="ctr"/>
          <a:lstStyle>
            <a:lvl1pPr algn="ctr">
              <a:lnSpc>
                <a:spcPct val="100000"/>
              </a:lnSpc>
              <a:defRPr sz="1400" b="1" baseline="0">
                <a:solidFill>
                  <a:schemeClr val="tx1"/>
                </a:solidFill>
              </a:defRPr>
            </a:lvl1pPr>
          </a:lstStyle>
          <a:p>
            <a:pPr lvl="0"/>
            <a:r>
              <a:rPr lang="en-US"/>
              <a:t>Image caption</a:t>
            </a:r>
            <a:endParaRPr lang="en-US" dirty="0"/>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21"/>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868118078"/>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 images landscape">
    <p:spTree>
      <p:nvGrpSpPr>
        <p:cNvPr id="1" name=""/>
        <p:cNvGrpSpPr/>
        <p:nvPr/>
      </p:nvGrpSpPr>
      <p:grpSpPr>
        <a:xfrm>
          <a:off x="0" y="0"/>
          <a:ext cx="0" cy="0"/>
          <a:chOff x="0" y="0"/>
          <a:chExt cx="0" cy="0"/>
        </a:xfrm>
      </p:grpSpPr>
      <p:sp>
        <p:nvSpPr>
          <p:cNvPr id="19" name="Picture Placeholder 16"/>
          <p:cNvSpPr>
            <a:spLocks noGrp="1"/>
          </p:cNvSpPr>
          <p:nvPr>
            <p:ph type="pic" sz="quarter" idx="14"/>
          </p:nvPr>
        </p:nvSpPr>
        <p:spPr>
          <a:xfrm>
            <a:off x="6178336" y="1875935"/>
            <a:ext cx="5556464" cy="3421062"/>
          </a:xfrm>
        </p:spPr>
        <p:txBody>
          <a:bodyPr/>
          <a:lstStyle/>
          <a:p>
            <a:r>
              <a:rPr lang="en-US" dirty="0"/>
              <a:t>Click icon to add picture</a:t>
            </a:r>
          </a:p>
        </p:txBody>
      </p:sp>
      <p:sp>
        <p:nvSpPr>
          <p:cNvPr id="11" name="Text Placeholder 4"/>
          <p:cNvSpPr>
            <a:spLocks noGrp="1"/>
          </p:cNvSpPr>
          <p:nvPr>
            <p:ph type="body" sz="quarter" idx="18" hasCustomPrompt="1"/>
          </p:nvPr>
        </p:nvSpPr>
        <p:spPr>
          <a:xfrm>
            <a:off x="6175370" y="5364261"/>
            <a:ext cx="5556464" cy="346798"/>
          </a:xfrm>
        </p:spPr>
        <p:txBody>
          <a:bodyPr lIns="36000" rIns="36000" anchor="ctr"/>
          <a:lstStyle>
            <a:lvl1pPr algn="l">
              <a:lnSpc>
                <a:spcPct val="100000"/>
              </a:lnSpc>
              <a:defRPr sz="2000" b="1" baseline="0">
                <a:solidFill>
                  <a:schemeClr val="tx1"/>
                </a:solidFill>
                <a:latin typeface="+mn-lt"/>
                <a:ea typeface="Open Sans Semibold" panose="020B0706030804020204" pitchFamily="34" charset="0"/>
                <a:cs typeface="Open Sans Semibold" panose="020B0706030804020204" pitchFamily="34" charset="0"/>
              </a:defRPr>
            </a:lvl1pPr>
          </a:lstStyle>
          <a:p>
            <a:pPr lvl="0"/>
            <a:r>
              <a:rPr lang="en-US" dirty="0"/>
              <a:t>Image caption</a:t>
            </a:r>
          </a:p>
        </p:txBody>
      </p:sp>
      <p:sp>
        <p:nvSpPr>
          <p:cNvPr id="17" name="Picture Placeholder 16"/>
          <p:cNvSpPr>
            <a:spLocks noGrp="1"/>
          </p:cNvSpPr>
          <p:nvPr>
            <p:ph type="pic" sz="quarter" idx="12"/>
          </p:nvPr>
        </p:nvSpPr>
        <p:spPr>
          <a:xfrm>
            <a:off x="457200" y="1875935"/>
            <a:ext cx="5556248" cy="3421062"/>
          </a:xfrm>
        </p:spPr>
        <p:txBody>
          <a:bodyPr/>
          <a:lstStyle/>
          <a:p>
            <a:r>
              <a:rPr lang="en-US" dirty="0"/>
              <a:t>Click icon to add picture</a:t>
            </a:r>
          </a:p>
        </p:txBody>
      </p:sp>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US" dirty="0"/>
              <a:t>Title</a:t>
            </a:r>
          </a:p>
        </p:txBody>
      </p:sp>
      <p:sp>
        <p:nvSpPr>
          <p:cNvPr id="8" name="Text Placeholder 4">
            <a:extLst>
              <a:ext uri="{FF2B5EF4-FFF2-40B4-BE49-F238E27FC236}">
                <a16:creationId xmlns:a16="http://schemas.microsoft.com/office/drawing/2014/main" id="{2A0022C7-7D4A-EE40-93C5-68D26840EEF0}"/>
              </a:ext>
            </a:extLst>
          </p:cNvPr>
          <p:cNvSpPr>
            <a:spLocks noGrp="1"/>
          </p:cNvSpPr>
          <p:nvPr>
            <p:ph type="body" sz="quarter" idx="19" hasCustomPrompt="1"/>
          </p:nvPr>
        </p:nvSpPr>
        <p:spPr>
          <a:xfrm>
            <a:off x="457200" y="5388268"/>
            <a:ext cx="5556464" cy="346798"/>
          </a:xfrm>
        </p:spPr>
        <p:txBody>
          <a:bodyPr lIns="36000" rIns="36000" anchor="ctr"/>
          <a:lstStyle>
            <a:lvl1pPr algn="l">
              <a:lnSpc>
                <a:spcPct val="100000"/>
              </a:lnSpc>
              <a:defRPr sz="2000" b="1" baseline="0">
                <a:solidFill>
                  <a:schemeClr val="tx1"/>
                </a:solidFill>
                <a:latin typeface="+mn-lt"/>
                <a:ea typeface="Open Sans Semibold" panose="020B0706030804020204" pitchFamily="34" charset="0"/>
                <a:cs typeface="Open Sans Semibold" panose="020B0706030804020204" pitchFamily="34" charset="0"/>
              </a:defRPr>
            </a:lvl1pPr>
          </a:lstStyle>
          <a:p>
            <a:pPr lvl="0"/>
            <a:r>
              <a:rPr lang="en-US" dirty="0"/>
              <a:t>Image caption</a:t>
            </a:r>
          </a:p>
        </p:txBody>
      </p:sp>
      <p:sp>
        <p:nvSpPr>
          <p:cNvPr id="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20"/>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640601670"/>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images portrait">
    <p:spTree>
      <p:nvGrpSpPr>
        <p:cNvPr id="1" name=""/>
        <p:cNvGrpSpPr/>
        <p:nvPr/>
      </p:nvGrpSpPr>
      <p:grpSpPr>
        <a:xfrm>
          <a:off x="0" y="0"/>
          <a:ext cx="0" cy="0"/>
          <a:chOff x="0" y="0"/>
          <a:chExt cx="0" cy="0"/>
        </a:xfrm>
      </p:grpSpPr>
      <p:sp>
        <p:nvSpPr>
          <p:cNvPr id="15" name="Picture Placeholder 16"/>
          <p:cNvSpPr>
            <a:spLocks noGrp="1"/>
          </p:cNvSpPr>
          <p:nvPr>
            <p:ph type="pic" sz="quarter" idx="12"/>
          </p:nvPr>
        </p:nvSpPr>
        <p:spPr>
          <a:xfrm>
            <a:off x="4168478" y="457199"/>
            <a:ext cx="3664638" cy="5536224"/>
          </a:xfrm>
        </p:spPr>
        <p:txBody>
          <a:bodyPr/>
          <a:lstStyle/>
          <a:p>
            <a:r>
              <a:rPr lang="en-US" dirty="0"/>
              <a:t>Click icon to add picture</a:t>
            </a:r>
          </a:p>
        </p:txBody>
      </p:sp>
      <p:sp>
        <p:nvSpPr>
          <p:cNvPr id="34" name="TextBox 33">
            <a:extLst>
              <a:ext uri="{FF2B5EF4-FFF2-40B4-BE49-F238E27FC236}">
                <a16:creationId xmlns:a16="http://schemas.microsoft.com/office/drawing/2014/main" id="{974F1D84-DDEE-41A1-933C-81803DAA1FD8}"/>
              </a:ext>
            </a:extLst>
          </p:cNvPr>
          <p:cNvSpPr txBox="1"/>
          <p:nvPr userDrawn="1"/>
        </p:nvSpPr>
        <p:spPr>
          <a:xfrm>
            <a:off x="4273578" y="3304984"/>
            <a:ext cx="549831" cy="184666"/>
          </a:xfrm>
          <a:prstGeom prst="rect">
            <a:avLst/>
          </a:prstGeom>
          <a:noFill/>
        </p:spPr>
        <p:txBody>
          <a:bodyPr wrap="none" lIns="0" tIns="0" rIns="0" bIns="0" rtlCol="0">
            <a:spAutoFit/>
          </a:bodyPr>
          <a:lstStyle/>
          <a:p>
            <a:pPr algn="l"/>
            <a:r>
              <a:rPr lang="en-GB" sz="1200" dirty="0">
                <a:solidFill>
                  <a:schemeClr val="bg1"/>
                </a:solidFill>
              </a:rPr>
              <a:t>London</a:t>
            </a:r>
          </a:p>
        </p:txBody>
      </p:sp>
      <p:sp>
        <p:nvSpPr>
          <p:cNvPr id="45" name="Title 1">
            <a:extLst>
              <a:ext uri="{FF2B5EF4-FFF2-40B4-BE49-F238E27FC236}">
                <a16:creationId xmlns:a16="http://schemas.microsoft.com/office/drawing/2014/main" id="{ECC6801D-545A-4803-9D8A-A889A704F6C7}"/>
              </a:ext>
            </a:extLst>
          </p:cNvPr>
          <p:cNvSpPr>
            <a:spLocks noGrp="1"/>
          </p:cNvSpPr>
          <p:nvPr>
            <p:ph type="title" hasCustomPrompt="1"/>
          </p:nvPr>
        </p:nvSpPr>
        <p:spPr>
          <a:xfrm>
            <a:off x="457200" y="457199"/>
            <a:ext cx="3607594" cy="1271589"/>
          </a:xfrm>
        </p:spPr>
        <p:txBody>
          <a:bodyPr/>
          <a:lstStyle>
            <a:lvl1pPr>
              <a:lnSpc>
                <a:spcPct val="100000"/>
              </a:lnSpc>
              <a:defRPr>
                <a:solidFill>
                  <a:schemeClr val="tx1"/>
                </a:solidFill>
              </a:defRPr>
            </a:lvl1pPr>
          </a:lstStyle>
          <a:p>
            <a:r>
              <a:rPr lang="en-US" dirty="0"/>
              <a:t>Title</a:t>
            </a:r>
            <a:endParaRPr lang="en-GB" dirty="0"/>
          </a:p>
        </p:txBody>
      </p:sp>
      <p:sp>
        <p:nvSpPr>
          <p:cNvPr id="18" name="Picture Placeholder 16"/>
          <p:cNvSpPr>
            <a:spLocks noGrp="1"/>
          </p:cNvSpPr>
          <p:nvPr>
            <p:ph type="pic" sz="quarter" idx="14"/>
          </p:nvPr>
        </p:nvSpPr>
        <p:spPr>
          <a:xfrm>
            <a:off x="8036334" y="457199"/>
            <a:ext cx="3664638" cy="5536224"/>
          </a:xfrm>
        </p:spPr>
        <p:txBody>
          <a:bodyPr/>
          <a:lstStyle/>
          <a:p>
            <a:r>
              <a:rPr lang="en-US" dirty="0"/>
              <a:t>Click icon to add picture</a:t>
            </a:r>
          </a:p>
        </p:txBody>
      </p:sp>
      <p:sp>
        <p:nvSpPr>
          <p:cNvPr id="22" name="Text Placeholder 4"/>
          <p:cNvSpPr>
            <a:spLocks noGrp="1"/>
          </p:cNvSpPr>
          <p:nvPr>
            <p:ph type="body" sz="quarter" idx="17" hasCustomPrompt="1"/>
          </p:nvPr>
        </p:nvSpPr>
        <p:spPr>
          <a:xfrm>
            <a:off x="4168866" y="6053122"/>
            <a:ext cx="3663950" cy="268288"/>
          </a:xfrm>
        </p:spPr>
        <p:txBody>
          <a:bodyPr lIns="36000" rIns="36000" anchor="ctr"/>
          <a:lstStyle>
            <a:lvl1pPr>
              <a:lnSpc>
                <a:spcPct val="100000"/>
              </a:lnSpc>
              <a:defRPr sz="1400" b="1" baseline="0">
                <a:solidFill>
                  <a:schemeClr val="tx1"/>
                </a:solidFill>
                <a:latin typeface="+mn-lt"/>
                <a:ea typeface="Open Sans Semibold" panose="020B0706030804020204" pitchFamily="34" charset="0"/>
                <a:cs typeface="Open Sans Semibold" panose="020B0706030804020204" pitchFamily="34" charset="0"/>
              </a:defRPr>
            </a:lvl1pPr>
          </a:lstStyle>
          <a:p>
            <a:pPr lvl="0"/>
            <a:r>
              <a:rPr lang="en-US" dirty="0"/>
              <a:t>Image caption</a:t>
            </a:r>
          </a:p>
        </p:txBody>
      </p:sp>
      <p:sp>
        <p:nvSpPr>
          <p:cNvPr id="24" name="Text Placeholder 4"/>
          <p:cNvSpPr>
            <a:spLocks noGrp="1"/>
          </p:cNvSpPr>
          <p:nvPr>
            <p:ph type="body" sz="quarter" idx="19" hasCustomPrompt="1"/>
          </p:nvPr>
        </p:nvSpPr>
        <p:spPr>
          <a:xfrm>
            <a:off x="8036722" y="6053122"/>
            <a:ext cx="3663950" cy="268288"/>
          </a:xfrm>
        </p:spPr>
        <p:txBody>
          <a:bodyPr lIns="36000" rIns="36000" anchor="ctr"/>
          <a:lstStyle>
            <a:lvl1pPr>
              <a:lnSpc>
                <a:spcPct val="100000"/>
              </a:lnSpc>
              <a:defRPr sz="1400" b="1" baseline="0">
                <a:solidFill>
                  <a:schemeClr val="tx1"/>
                </a:solidFill>
                <a:latin typeface="+mn-lt"/>
                <a:ea typeface="Open Sans Semibold" panose="020B0706030804020204" pitchFamily="34" charset="0"/>
                <a:cs typeface="Open Sans Semibold" panose="020B0706030804020204" pitchFamily="34" charset="0"/>
              </a:defRPr>
            </a:lvl1pPr>
          </a:lstStyle>
          <a:p>
            <a:pPr lvl="0"/>
            <a:r>
              <a:rPr lang="en-US"/>
              <a:t>Image caption</a:t>
            </a:r>
            <a:endParaRPr lang="en-US" dirty="0"/>
          </a:p>
        </p:txBody>
      </p:sp>
      <p:sp>
        <p:nvSpPr>
          <p:cNvPr id="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20"/>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355321931"/>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ix images landscape">
    <p:spTree>
      <p:nvGrpSpPr>
        <p:cNvPr id="1" name=""/>
        <p:cNvGrpSpPr/>
        <p:nvPr/>
      </p:nvGrpSpPr>
      <p:grpSpPr>
        <a:xfrm>
          <a:off x="0" y="0"/>
          <a:ext cx="0" cy="0"/>
          <a:chOff x="0" y="0"/>
          <a:chExt cx="0" cy="0"/>
        </a:xfrm>
      </p:grpSpPr>
      <p:sp>
        <p:nvSpPr>
          <p:cNvPr id="14" name="Picture Placeholder 2"/>
          <p:cNvSpPr>
            <a:spLocks noGrp="1"/>
          </p:cNvSpPr>
          <p:nvPr>
            <p:ph type="pic" sz="quarter" idx="21"/>
          </p:nvPr>
        </p:nvSpPr>
        <p:spPr>
          <a:xfrm>
            <a:off x="4403195" y="1796508"/>
            <a:ext cx="3385609" cy="1963737"/>
          </a:xfrm>
        </p:spPr>
        <p:txBody>
          <a:bodyPr/>
          <a:lstStyle>
            <a:lvl1pPr>
              <a:defRPr/>
            </a:lvl1pPr>
          </a:lstStyle>
          <a:p>
            <a:r>
              <a:rPr lang="en-US" dirty="0"/>
              <a:t>Click icon to add picture</a:t>
            </a:r>
            <a:endParaRPr lang="en-GB" dirty="0"/>
          </a:p>
        </p:txBody>
      </p:sp>
      <p:sp>
        <p:nvSpPr>
          <p:cNvPr id="13" name="Picture Placeholder 2"/>
          <p:cNvSpPr>
            <a:spLocks noGrp="1"/>
          </p:cNvSpPr>
          <p:nvPr>
            <p:ph type="pic" sz="quarter" idx="20"/>
          </p:nvPr>
        </p:nvSpPr>
        <p:spPr>
          <a:xfrm>
            <a:off x="457200" y="4119733"/>
            <a:ext cx="3385609" cy="1963737"/>
          </a:xfrm>
        </p:spPr>
        <p:txBody>
          <a:bodyPr/>
          <a:lstStyle>
            <a:lvl1pPr>
              <a:defRPr/>
            </a:lvl1pPr>
          </a:lstStyle>
          <a:p>
            <a:r>
              <a:rPr lang="en-US" dirty="0"/>
              <a:t>Click icon to add picture</a:t>
            </a:r>
            <a:endParaRPr lang="en-GB" dirty="0"/>
          </a:p>
        </p:txBody>
      </p:sp>
      <p:sp>
        <p:nvSpPr>
          <p:cNvPr id="3" name="Picture Placeholder 2"/>
          <p:cNvSpPr>
            <a:spLocks noGrp="1"/>
          </p:cNvSpPr>
          <p:nvPr>
            <p:ph type="pic" sz="quarter" idx="19"/>
          </p:nvPr>
        </p:nvSpPr>
        <p:spPr>
          <a:xfrm>
            <a:off x="457200" y="1800525"/>
            <a:ext cx="3385609" cy="1963737"/>
          </a:xfrm>
        </p:spPr>
        <p:txBody>
          <a:bodyPr/>
          <a:lstStyle>
            <a:lvl1pPr>
              <a:defRPr/>
            </a:lvl1pPr>
          </a:lstStyle>
          <a:p>
            <a:r>
              <a:rPr lang="en-US" dirty="0"/>
              <a:t>Click icon to add picture</a:t>
            </a:r>
            <a:endParaRPr lang="en-GB" dirty="0"/>
          </a:p>
        </p:txBody>
      </p:sp>
      <p:sp>
        <p:nvSpPr>
          <p:cNvPr id="12" name="Title 11">
            <a:extLst>
              <a:ext uri="{FF2B5EF4-FFF2-40B4-BE49-F238E27FC236}">
                <a16:creationId xmlns:a16="http://schemas.microsoft.com/office/drawing/2014/main" id="{4CACAE5C-7A0C-437D-BA18-FC8E654BE6B0}"/>
              </a:ext>
            </a:extLst>
          </p:cNvPr>
          <p:cNvSpPr>
            <a:spLocks noGrp="1"/>
          </p:cNvSpPr>
          <p:nvPr>
            <p:ph type="title" hasCustomPrompt="1"/>
          </p:nvPr>
        </p:nvSpPr>
        <p:spPr/>
        <p:txBody>
          <a:bodyPr/>
          <a:lstStyle>
            <a:lvl1pPr>
              <a:lnSpc>
                <a:spcPct val="100000"/>
              </a:lnSpc>
              <a:defRPr/>
            </a:lvl1pPr>
          </a:lstStyle>
          <a:p>
            <a:r>
              <a:rPr lang="en-US" dirty="0"/>
              <a:t>Title</a:t>
            </a:r>
            <a:endParaRPr lang="en-GB" dirty="0"/>
          </a:p>
        </p:txBody>
      </p:sp>
      <p:sp>
        <p:nvSpPr>
          <p:cNvPr id="18" name="Picture Placeholder 2"/>
          <p:cNvSpPr>
            <a:spLocks noGrp="1"/>
          </p:cNvSpPr>
          <p:nvPr>
            <p:ph type="pic" sz="quarter" idx="22"/>
          </p:nvPr>
        </p:nvSpPr>
        <p:spPr>
          <a:xfrm>
            <a:off x="8349191" y="1800523"/>
            <a:ext cx="3385609" cy="1963737"/>
          </a:xfrm>
        </p:spPr>
        <p:txBody>
          <a:bodyPr/>
          <a:lstStyle>
            <a:lvl1pPr>
              <a:defRPr/>
            </a:lvl1pPr>
          </a:lstStyle>
          <a:p>
            <a:r>
              <a:rPr lang="en-US" dirty="0"/>
              <a:t>Click icon to add picture</a:t>
            </a:r>
            <a:endParaRPr lang="en-GB" dirty="0"/>
          </a:p>
        </p:txBody>
      </p:sp>
      <p:sp>
        <p:nvSpPr>
          <p:cNvPr id="19" name="Picture Placeholder 2"/>
          <p:cNvSpPr>
            <a:spLocks noGrp="1"/>
          </p:cNvSpPr>
          <p:nvPr>
            <p:ph type="pic" sz="quarter" idx="23"/>
          </p:nvPr>
        </p:nvSpPr>
        <p:spPr>
          <a:xfrm>
            <a:off x="4403195" y="4118886"/>
            <a:ext cx="3385609" cy="1963737"/>
          </a:xfrm>
        </p:spPr>
        <p:txBody>
          <a:bodyPr/>
          <a:lstStyle>
            <a:lvl1pPr>
              <a:defRPr/>
            </a:lvl1pPr>
          </a:lstStyle>
          <a:p>
            <a:r>
              <a:rPr lang="en-US" dirty="0"/>
              <a:t>Click icon to add picture</a:t>
            </a:r>
            <a:endParaRPr lang="en-GB" dirty="0"/>
          </a:p>
        </p:txBody>
      </p:sp>
      <p:sp>
        <p:nvSpPr>
          <p:cNvPr id="20" name="Picture Placeholder 2"/>
          <p:cNvSpPr>
            <a:spLocks noGrp="1"/>
          </p:cNvSpPr>
          <p:nvPr>
            <p:ph type="pic" sz="quarter" idx="24"/>
          </p:nvPr>
        </p:nvSpPr>
        <p:spPr>
          <a:xfrm>
            <a:off x="8349190" y="4118887"/>
            <a:ext cx="3385609" cy="1963737"/>
          </a:xfrm>
        </p:spPr>
        <p:txBody>
          <a:bodyPr/>
          <a:lstStyle>
            <a:lvl1pPr>
              <a:defRPr/>
            </a:lvl1pPr>
          </a:lstStyle>
          <a:p>
            <a:r>
              <a:rPr lang="en-US" dirty="0"/>
              <a:t>Click icon to add picture</a:t>
            </a:r>
            <a:endParaRPr lang="en-GB" dirty="0"/>
          </a:p>
        </p:txBody>
      </p:sp>
      <p:sp>
        <p:nvSpPr>
          <p:cNvPr id="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25"/>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917928185"/>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Eight images square">
    <p:spTree>
      <p:nvGrpSpPr>
        <p:cNvPr id="1" name=""/>
        <p:cNvGrpSpPr/>
        <p:nvPr/>
      </p:nvGrpSpPr>
      <p:grpSpPr>
        <a:xfrm>
          <a:off x="0" y="0"/>
          <a:ext cx="0" cy="0"/>
          <a:chOff x="0" y="0"/>
          <a:chExt cx="0" cy="0"/>
        </a:xfrm>
      </p:grpSpPr>
      <p:sp>
        <p:nvSpPr>
          <p:cNvPr id="3" name="Picture Placeholder 2"/>
          <p:cNvSpPr>
            <a:spLocks noGrp="1"/>
          </p:cNvSpPr>
          <p:nvPr>
            <p:ph type="pic" sz="quarter" idx="19"/>
          </p:nvPr>
        </p:nvSpPr>
        <p:spPr>
          <a:xfrm>
            <a:off x="699727" y="1599451"/>
            <a:ext cx="2126202" cy="1963737"/>
          </a:xfrm>
        </p:spPr>
        <p:txBody>
          <a:bodyPr/>
          <a:lstStyle>
            <a:lvl1pPr>
              <a:defRPr/>
            </a:lvl1pPr>
          </a:lstStyle>
          <a:p>
            <a:r>
              <a:rPr lang="en-US" dirty="0"/>
              <a:t>Click icon to add picture</a:t>
            </a:r>
            <a:endParaRPr lang="en-GB" dirty="0"/>
          </a:p>
        </p:txBody>
      </p:sp>
      <p:sp>
        <p:nvSpPr>
          <p:cNvPr id="12" name="Title 11">
            <a:extLst>
              <a:ext uri="{FF2B5EF4-FFF2-40B4-BE49-F238E27FC236}">
                <a16:creationId xmlns:a16="http://schemas.microsoft.com/office/drawing/2014/main" id="{4CACAE5C-7A0C-437D-BA18-FC8E654BE6B0}"/>
              </a:ext>
            </a:extLst>
          </p:cNvPr>
          <p:cNvSpPr>
            <a:spLocks noGrp="1"/>
          </p:cNvSpPr>
          <p:nvPr>
            <p:ph type="title" hasCustomPrompt="1"/>
          </p:nvPr>
        </p:nvSpPr>
        <p:spPr/>
        <p:txBody>
          <a:bodyPr/>
          <a:lstStyle>
            <a:lvl1pPr>
              <a:lnSpc>
                <a:spcPct val="100000"/>
              </a:lnSpc>
              <a:defRPr/>
            </a:lvl1pPr>
          </a:lstStyle>
          <a:p>
            <a:r>
              <a:rPr lang="en-US" dirty="0"/>
              <a:t>Title</a:t>
            </a:r>
            <a:endParaRPr lang="en-GB" dirty="0"/>
          </a:p>
        </p:txBody>
      </p:sp>
      <p:sp>
        <p:nvSpPr>
          <p:cNvPr id="11" name="Picture Placeholder 2"/>
          <p:cNvSpPr>
            <a:spLocks noGrp="1"/>
          </p:cNvSpPr>
          <p:nvPr>
            <p:ph type="pic" sz="quarter" idx="27"/>
          </p:nvPr>
        </p:nvSpPr>
        <p:spPr>
          <a:xfrm>
            <a:off x="699727" y="3967576"/>
            <a:ext cx="2126202" cy="1963737"/>
          </a:xfrm>
        </p:spPr>
        <p:txBody>
          <a:bodyPr/>
          <a:lstStyle>
            <a:lvl1pPr>
              <a:defRPr/>
            </a:lvl1pPr>
          </a:lstStyle>
          <a:p>
            <a:r>
              <a:rPr lang="en-US" dirty="0"/>
              <a:t>Click icon to add picture</a:t>
            </a:r>
            <a:endParaRPr lang="en-GB" dirty="0"/>
          </a:p>
        </p:txBody>
      </p:sp>
      <p:sp>
        <p:nvSpPr>
          <p:cNvPr id="17" name="Text Placeholder 3"/>
          <p:cNvSpPr>
            <a:spLocks noGrp="1"/>
          </p:cNvSpPr>
          <p:nvPr>
            <p:ph type="body" sz="quarter" idx="31" hasCustomPrompt="1"/>
          </p:nvPr>
        </p:nvSpPr>
        <p:spPr>
          <a:xfrm>
            <a:off x="699727" y="3561179"/>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21" name="Text Placeholder 3"/>
          <p:cNvSpPr>
            <a:spLocks noGrp="1"/>
          </p:cNvSpPr>
          <p:nvPr>
            <p:ph type="body" sz="quarter" idx="32" hasCustomPrompt="1"/>
          </p:nvPr>
        </p:nvSpPr>
        <p:spPr>
          <a:xfrm>
            <a:off x="699727" y="5943027"/>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19" name="Picture Placeholder 2"/>
          <p:cNvSpPr>
            <a:spLocks noGrp="1"/>
          </p:cNvSpPr>
          <p:nvPr>
            <p:ph type="pic" sz="quarter" idx="33"/>
          </p:nvPr>
        </p:nvSpPr>
        <p:spPr>
          <a:xfrm>
            <a:off x="3577572" y="1599451"/>
            <a:ext cx="2126202" cy="1963737"/>
          </a:xfrm>
        </p:spPr>
        <p:txBody>
          <a:bodyPr/>
          <a:lstStyle>
            <a:lvl1pPr>
              <a:defRPr/>
            </a:lvl1pPr>
          </a:lstStyle>
          <a:p>
            <a:r>
              <a:rPr lang="en-US" dirty="0"/>
              <a:t>Click icon to add picture</a:t>
            </a:r>
            <a:endParaRPr lang="en-GB" dirty="0"/>
          </a:p>
        </p:txBody>
      </p:sp>
      <p:sp>
        <p:nvSpPr>
          <p:cNvPr id="20" name="Picture Placeholder 2"/>
          <p:cNvSpPr>
            <a:spLocks noGrp="1"/>
          </p:cNvSpPr>
          <p:nvPr>
            <p:ph type="pic" sz="quarter" idx="34"/>
          </p:nvPr>
        </p:nvSpPr>
        <p:spPr>
          <a:xfrm>
            <a:off x="3577572" y="3967576"/>
            <a:ext cx="2126202" cy="1963737"/>
          </a:xfrm>
        </p:spPr>
        <p:txBody>
          <a:bodyPr/>
          <a:lstStyle>
            <a:lvl1pPr>
              <a:defRPr/>
            </a:lvl1pPr>
          </a:lstStyle>
          <a:p>
            <a:r>
              <a:rPr lang="en-US" dirty="0"/>
              <a:t>Click icon to add picture</a:t>
            </a:r>
            <a:endParaRPr lang="en-GB" dirty="0"/>
          </a:p>
        </p:txBody>
      </p:sp>
      <p:sp>
        <p:nvSpPr>
          <p:cNvPr id="27" name="Text Placeholder 3"/>
          <p:cNvSpPr>
            <a:spLocks noGrp="1"/>
          </p:cNvSpPr>
          <p:nvPr>
            <p:ph type="body" sz="quarter" idx="35" hasCustomPrompt="1"/>
          </p:nvPr>
        </p:nvSpPr>
        <p:spPr>
          <a:xfrm>
            <a:off x="3577572" y="3561179"/>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28" name="Text Placeholder 3"/>
          <p:cNvSpPr>
            <a:spLocks noGrp="1"/>
          </p:cNvSpPr>
          <p:nvPr>
            <p:ph type="body" sz="quarter" idx="36" hasCustomPrompt="1"/>
          </p:nvPr>
        </p:nvSpPr>
        <p:spPr>
          <a:xfrm>
            <a:off x="3577572" y="5943027"/>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29" name="Picture Placeholder 2"/>
          <p:cNvSpPr>
            <a:spLocks noGrp="1"/>
          </p:cNvSpPr>
          <p:nvPr>
            <p:ph type="pic" sz="quarter" idx="37"/>
          </p:nvPr>
        </p:nvSpPr>
        <p:spPr>
          <a:xfrm>
            <a:off x="6455417" y="1597442"/>
            <a:ext cx="2126202" cy="1963737"/>
          </a:xfrm>
        </p:spPr>
        <p:txBody>
          <a:bodyPr/>
          <a:lstStyle>
            <a:lvl1pPr>
              <a:defRPr/>
            </a:lvl1pPr>
          </a:lstStyle>
          <a:p>
            <a:r>
              <a:rPr lang="en-US" dirty="0"/>
              <a:t>Click icon to add picture</a:t>
            </a:r>
            <a:endParaRPr lang="en-GB" dirty="0"/>
          </a:p>
        </p:txBody>
      </p:sp>
      <p:sp>
        <p:nvSpPr>
          <p:cNvPr id="30" name="Picture Placeholder 2"/>
          <p:cNvSpPr>
            <a:spLocks noGrp="1"/>
          </p:cNvSpPr>
          <p:nvPr>
            <p:ph type="pic" sz="quarter" idx="38"/>
          </p:nvPr>
        </p:nvSpPr>
        <p:spPr>
          <a:xfrm>
            <a:off x="6455417" y="3965567"/>
            <a:ext cx="2126202" cy="1963737"/>
          </a:xfrm>
        </p:spPr>
        <p:txBody>
          <a:bodyPr/>
          <a:lstStyle>
            <a:lvl1pPr>
              <a:defRPr/>
            </a:lvl1pPr>
          </a:lstStyle>
          <a:p>
            <a:r>
              <a:rPr lang="en-US" dirty="0"/>
              <a:t>Click icon to add picture</a:t>
            </a:r>
            <a:endParaRPr lang="en-GB" dirty="0"/>
          </a:p>
        </p:txBody>
      </p:sp>
      <p:sp>
        <p:nvSpPr>
          <p:cNvPr id="31" name="Text Placeholder 3"/>
          <p:cNvSpPr>
            <a:spLocks noGrp="1"/>
          </p:cNvSpPr>
          <p:nvPr>
            <p:ph type="body" sz="quarter" idx="39" hasCustomPrompt="1"/>
          </p:nvPr>
        </p:nvSpPr>
        <p:spPr>
          <a:xfrm>
            <a:off x="6455417" y="3559170"/>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32" name="Text Placeholder 3"/>
          <p:cNvSpPr>
            <a:spLocks noGrp="1"/>
          </p:cNvSpPr>
          <p:nvPr>
            <p:ph type="body" sz="quarter" idx="40" hasCustomPrompt="1"/>
          </p:nvPr>
        </p:nvSpPr>
        <p:spPr>
          <a:xfrm>
            <a:off x="6455417" y="5941018"/>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33" name="Picture Placeholder 2"/>
          <p:cNvSpPr>
            <a:spLocks noGrp="1"/>
          </p:cNvSpPr>
          <p:nvPr>
            <p:ph type="pic" sz="quarter" idx="41"/>
          </p:nvPr>
        </p:nvSpPr>
        <p:spPr>
          <a:xfrm>
            <a:off x="9333262" y="1597442"/>
            <a:ext cx="2126202" cy="1963737"/>
          </a:xfrm>
        </p:spPr>
        <p:txBody>
          <a:bodyPr/>
          <a:lstStyle>
            <a:lvl1pPr>
              <a:defRPr/>
            </a:lvl1pPr>
          </a:lstStyle>
          <a:p>
            <a:r>
              <a:rPr lang="en-US" dirty="0"/>
              <a:t>Click icon to add picture</a:t>
            </a:r>
            <a:endParaRPr lang="en-GB" dirty="0"/>
          </a:p>
        </p:txBody>
      </p:sp>
      <p:sp>
        <p:nvSpPr>
          <p:cNvPr id="34" name="Picture Placeholder 2"/>
          <p:cNvSpPr>
            <a:spLocks noGrp="1"/>
          </p:cNvSpPr>
          <p:nvPr>
            <p:ph type="pic" sz="quarter" idx="42"/>
          </p:nvPr>
        </p:nvSpPr>
        <p:spPr>
          <a:xfrm>
            <a:off x="9333262" y="3965567"/>
            <a:ext cx="2126202" cy="1963737"/>
          </a:xfrm>
        </p:spPr>
        <p:txBody>
          <a:bodyPr/>
          <a:lstStyle>
            <a:lvl1pPr>
              <a:defRPr/>
            </a:lvl1pPr>
          </a:lstStyle>
          <a:p>
            <a:r>
              <a:rPr lang="en-US" dirty="0"/>
              <a:t>Click icon to add picture</a:t>
            </a:r>
            <a:endParaRPr lang="en-GB" dirty="0"/>
          </a:p>
        </p:txBody>
      </p:sp>
      <p:sp>
        <p:nvSpPr>
          <p:cNvPr id="35" name="Text Placeholder 3"/>
          <p:cNvSpPr>
            <a:spLocks noGrp="1"/>
          </p:cNvSpPr>
          <p:nvPr>
            <p:ph type="body" sz="quarter" idx="43" hasCustomPrompt="1"/>
          </p:nvPr>
        </p:nvSpPr>
        <p:spPr>
          <a:xfrm>
            <a:off x="9333262" y="3559170"/>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36" name="Text Placeholder 3"/>
          <p:cNvSpPr>
            <a:spLocks noGrp="1"/>
          </p:cNvSpPr>
          <p:nvPr>
            <p:ph type="body" sz="quarter" idx="44" hasCustomPrompt="1"/>
          </p:nvPr>
        </p:nvSpPr>
        <p:spPr>
          <a:xfrm>
            <a:off x="9333262" y="5941018"/>
            <a:ext cx="2126202" cy="293086"/>
          </a:xfrm>
          <a:noFill/>
        </p:spPr>
        <p:txBody>
          <a:bodyPr/>
          <a:lstStyle>
            <a:lvl1pPr>
              <a:lnSpc>
                <a:spcPct val="100000"/>
              </a:lnSpc>
              <a:defRPr sz="1600" b="1">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Text</a:t>
            </a:r>
            <a:endParaRPr lang="en-GB" dirty="0"/>
          </a:p>
        </p:txBody>
      </p:sp>
      <p:sp>
        <p:nvSpPr>
          <p:cNvPr id="22"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45"/>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596561928"/>
      </p:ext>
    </p:extLst>
  </p:cSld>
  <p:clrMapOvr>
    <a:masterClrMapping/>
  </p:clrMapOvr>
  <p:transition>
    <p:fade/>
  </p:transition>
  <p:extLst>
    <p:ext uri="{DCECCB84-F9BA-43D5-87BE-67443E8EF086}">
      <p15:sldGuideLst xmlns:p15="http://schemas.microsoft.com/office/powerpoint/2012/main">
        <p15:guide id="1" orient="horz" pos="1003">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17" name="Picture Placeholder 16"/>
          <p:cNvSpPr>
            <a:spLocks noGrp="1"/>
          </p:cNvSpPr>
          <p:nvPr>
            <p:ph type="pic" sz="quarter" idx="12"/>
          </p:nvPr>
        </p:nvSpPr>
        <p:spPr>
          <a:xfrm>
            <a:off x="457200" y="1609234"/>
            <a:ext cx="11277600" cy="4543915"/>
          </a:xfrm>
        </p:spPr>
        <p:txBody>
          <a:bodyPr/>
          <a:lstStyle/>
          <a:p>
            <a:r>
              <a:rPr lang="en-US" dirty="0"/>
              <a:t>Click icon to add picture</a:t>
            </a:r>
          </a:p>
        </p:txBody>
      </p:sp>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US" dirty="0"/>
              <a:t>Title</a:t>
            </a:r>
          </a:p>
        </p:txBody>
      </p:sp>
      <p:sp>
        <p:nvSpPr>
          <p:cNvPr id="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3"/>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06459088"/>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17" name="Picture Placeholder 16"/>
          <p:cNvSpPr>
            <a:spLocks noGrp="1"/>
          </p:cNvSpPr>
          <p:nvPr>
            <p:ph type="pic" sz="quarter" idx="12"/>
          </p:nvPr>
        </p:nvSpPr>
        <p:spPr>
          <a:xfrm>
            <a:off x="-104775" y="-74295"/>
            <a:ext cx="12296775" cy="7067549"/>
          </a:xfrm>
        </p:spPr>
        <p:txBody>
          <a:bodyPr/>
          <a:lstStyle/>
          <a:p>
            <a:r>
              <a:rPr lang="en-US" dirty="0"/>
              <a:t>Click icon to add picture</a:t>
            </a:r>
          </a:p>
        </p:txBody>
      </p:sp>
      <p:sp>
        <p:nvSpPr>
          <p:cNvPr id="2" name="Title 1"/>
          <p:cNvSpPr>
            <a:spLocks noGrp="1"/>
          </p:cNvSpPr>
          <p:nvPr>
            <p:ph type="title" hasCustomPrompt="1"/>
          </p:nvPr>
        </p:nvSpPr>
        <p:spPr/>
        <p:txBody>
          <a:bodyPr/>
          <a:lstStyle>
            <a:lvl1pPr>
              <a:lnSpc>
                <a:spcPct val="100000"/>
              </a:lnSpc>
              <a:defRPr>
                <a:solidFill>
                  <a:schemeClr val="bg1"/>
                </a:solidFill>
                <a:effectLst>
                  <a:outerShdw blurRad="63500" sx="102000" sy="102000" algn="ctr" rotWithShape="0">
                    <a:prstClr val="black">
                      <a:alpha val="40000"/>
                    </a:prstClr>
                  </a:outerShdw>
                </a:effectLst>
              </a:defRPr>
            </a:lvl1pPr>
          </a:lstStyle>
          <a:p>
            <a:r>
              <a:rPr lang="en-US" dirty="0"/>
              <a:t>Title</a:t>
            </a:r>
          </a:p>
        </p:txBody>
      </p:sp>
      <p:sp>
        <p:nvSpPr>
          <p:cNvPr id="3" name="Slide Number Placeholder 2"/>
          <p:cNvSpPr>
            <a:spLocks noGrp="1"/>
          </p:cNvSpPr>
          <p:nvPr>
            <p:ph type="sldNum" sz="quarter" idx="13"/>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36944270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2004614A-3D8F-4D6F-9611-A24244E522D7}"/>
              </a:ext>
            </a:extLst>
          </p:cNvPr>
          <p:cNvSpPr>
            <a:spLocks noGrp="1"/>
          </p:cNvSpPr>
          <p:nvPr>
            <p:ph type="body" sz="quarter" idx="13" hasCustomPrompt="1"/>
          </p:nvPr>
        </p:nvSpPr>
        <p:spPr>
          <a:xfrm>
            <a:off x="457200" y="1406069"/>
            <a:ext cx="11277600" cy="2880000"/>
          </a:xfrm>
        </p:spPr>
        <p:txBody>
          <a:bodyPr/>
          <a:lstStyle>
            <a:lvl1pPr>
              <a:lnSpc>
                <a:spcPct val="100000"/>
              </a:lnSpc>
              <a:defRPr sz="4000" b="1">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”Quote here - use purple text from palette to highlight specific words/phrases.”</a:t>
            </a:r>
          </a:p>
        </p:txBody>
      </p:sp>
      <p:sp>
        <p:nvSpPr>
          <p:cNvPr id="2" name="TextBox 1"/>
          <p:cNvSpPr txBox="1"/>
          <p:nvPr userDrawn="1"/>
        </p:nvSpPr>
        <p:spPr>
          <a:xfrm>
            <a:off x="8386354" y="6374674"/>
            <a:ext cx="914400" cy="914400"/>
          </a:xfrm>
          <a:prstGeom prst="rect">
            <a:avLst/>
          </a:prstGeom>
          <a:noFill/>
        </p:spPr>
        <p:txBody>
          <a:bodyPr wrap="none" lIns="0" tIns="0" rIns="0" bIns="0" rtlCol="0">
            <a:noAutofit/>
          </a:bodyPr>
          <a:lstStyle/>
          <a:p>
            <a:pPr algn="l"/>
            <a:endParaRPr lang="en-US" sz="1600" dirty="0">
              <a:solidFill>
                <a:schemeClr val="accent1"/>
              </a:solidFill>
            </a:endParaRPr>
          </a:p>
        </p:txBody>
      </p:sp>
      <p:sp>
        <p:nvSpPr>
          <p:cNvPr id="6" name="TextBox 5"/>
          <p:cNvSpPr txBox="1"/>
          <p:nvPr userDrawn="1"/>
        </p:nvSpPr>
        <p:spPr>
          <a:xfrm>
            <a:off x="2409825" y="6410325"/>
            <a:ext cx="914400" cy="914400"/>
          </a:xfrm>
          <a:prstGeom prst="rect">
            <a:avLst/>
          </a:prstGeom>
          <a:noFill/>
        </p:spPr>
        <p:txBody>
          <a:bodyPr wrap="none" lIns="0" tIns="0" rIns="0" bIns="0" rtlCol="0">
            <a:noAutofit/>
          </a:bodyPr>
          <a:lstStyle/>
          <a:p>
            <a:pPr algn="l"/>
            <a:endParaRPr lang="en-US" sz="1600" dirty="0">
              <a:solidFill>
                <a:schemeClr val="accent1"/>
              </a:solidFill>
            </a:endParaRPr>
          </a:p>
        </p:txBody>
      </p:sp>
      <p:sp>
        <p:nvSpPr>
          <p:cNvPr id="8" name="Text Placeholder 7">
            <a:extLst>
              <a:ext uri="{FF2B5EF4-FFF2-40B4-BE49-F238E27FC236}">
                <a16:creationId xmlns:a16="http://schemas.microsoft.com/office/drawing/2014/main" id="{8B4A6BDB-F2D8-7B41-9F83-779E9FB47EA1}"/>
              </a:ext>
            </a:extLst>
          </p:cNvPr>
          <p:cNvSpPr>
            <a:spLocks noGrp="1"/>
          </p:cNvSpPr>
          <p:nvPr>
            <p:ph type="body" sz="quarter" idx="14" hasCustomPrompt="1"/>
          </p:nvPr>
        </p:nvSpPr>
        <p:spPr>
          <a:xfrm>
            <a:off x="7269933" y="4548404"/>
            <a:ext cx="4464867" cy="553143"/>
          </a:xfrm>
        </p:spPr>
        <p:txBody>
          <a:bodyPr anchor="ctr"/>
          <a:lstStyle>
            <a:lvl1pPr algn="r">
              <a:lnSpc>
                <a:spcPct val="100000"/>
              </a:lnSpc>
              <a:defRPr sz="3600" b="1" i="0">
                <a:ln>
                  <a:noFill/>
                </a:ln>
                <a:solidFill>
                  <a:schemeClr val="tx1"/>
                </a:solidFill>
                <a:latin typeface="+mn-lt"/>
              </a:defRPr>
            </a:lvl1pPr>
            <a:lvl2pPr marL="0" indent="0">
              <a:buNone/>
              <a:defRPr/>
            </a:lvl2pPr>
          </a:lstStyle>
          <a:p>
            <a:pPr lvl="0"/>
            <a:r>
              <a:rPr lang="en-US" dirty="0"/>
              <a:t>Name of contact</a:t>
            </a:r>
          </a:p>
        </p:txBody>
      </p:sp>
      <p:sp>
        <p:nvSpPr>
          <p:cNvPr id="9" name="Text Placeholder 7">
            <a:extLst>
              <a:ext uri="{FF2B5EF4-FFF2-40B4-BE49-F238E27FC236}">
                <a16:creationId xmlns:a16="http://schemas.microsoft.com/office/drawing/2014/main" id="{3B5E7D28-58DB-D84C-BB55-7B09C62C94D4}"/>
              </a:ext>
            </a:extLst>
          </p:cNvPr>
          <p:cNvSpPr>
            <a:spLocks noGrp="1"/>
          </p:cNvSpPr>
          <p:nvPr>
            <p:ph type="body" sz="quarter" idx="15" hasCustomPrompt="1"/>
          </p:nvPr>
        </p:nvSpPr>
        <p:spPr>
          <a:xfrm>
            <a:off x="7269933" y="5219626"/>
            <a:ext cx="4464867" cy="561975"/>
          </a:xfrm>
        </p:spPr>
        <p:txBody>
          <a:bodyPr/>
          <a:lstStyle>
            <a:lvl1pPr algn="r">
              <a:lnSpc>
                <a:spcPct val="100000"/>
              </a:lnSpc>
              <a:defRPr sz="2800">
                <a:ln>
                  <a:noFill/>
                </a:ln>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0" indent="0">
              <a:buNone/>
              <a:defRPr/>
            </a:lvl2pPr>
          </a:lstStyle>
          <a:p>
            <a:pPr lvl="0"/>
            <a:r>
              <a:rPr lang="en-US" dirty="0"/>
              <a:t>Job title</a:t>
            </a:r>
          </a:p>
        </p:txBody>
      </p:sp>
      <p:sp>
        <p:nvSpPr>
          <p:cNvPr id="11"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6"/>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3" name="SmartArt Placeholder 62">
            <a:extLst>
              <a:ext uri="{FF2B5EF4-FFF2-40B4-BE49-F238E27FC236}">
                <a16:creationId xmlns:a16="http://schemas.microsoft.com/office/drawing/2014/main" id="{212B6F16-E0D2-814A-83CF-F2D9F7713856}"/>
              </a:ext>
            </a:extLst>
          </p:cNvPr>
          <p:cNvSpPr>
            <a:spLocks noGrp="1"/>
          </p:cNvSpPr>
          <p:nvPr>
            <p:ph type="dgm" sz="quarter" idx="37" hasCustomPrompt="1"/>
          </p:nvPr>
        </p:nvSpPr>
        <p:spPr>
          <a:xfrm>
            <a:off x="547715" y="1670050"/>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2" name="Title 1">
            <a:extLst>
              <a:ext uri="{FF2B5EF4-FFF2-40B4-BE49-F238E27FC236}">
                <a16:creationId xmlns:a16="http://schemas.microsoft.com/office/drawing/2014/main" id="{1ABCD75E-4E17-44E1-8946-64A9E31B83EA}"/>
              </a:ext>
            </a:extLst>
          </p:cNvPr>
          <p:cNvSpPr>
            <a:spLocks noGrp="1"/>
          </p:cNvSpPr>
          <p:nvPr>
            <p:ph type="title" hasCustomPrompt="1"/>
          </p:nvPr>
        </p:nvSpPr>
        <p:spPr/>
        <p:txBody>
          <a:bodyPr/>
          <a:lstStyle>
            <a:lvl1pPr>
              <a:lnSpc>
                <a:spcPct val="100000"/>
              </a:lnSpc>
              <a:defRPr/>
            </a:lvl1pPr>
          </a:lstStyle>
          <a:p>
            <a:r>
              <a:rPr lang="en-US" dirty="0"/>
              <a:t>Suggested title: Agenda</a:t>
            </a:r>
            <a:endParaRPr lang="en-GB" dirty="0"/>
          </a:p>
        </p:txBody>
      </p:sp>
      <p:sp>
        <p:nvSpPr>
          <p:cNvPr id="14" name="Text Placeholder 13">
            <a:extLst>
              <a:ext uri="{FF2B5EF4-FFF2-40B4-BE49-F238E27FC236}">
                <a16:creationId xmlns:a16="http://schemas.microsoft.com/office/drawing/2014/main" id="{B8FC3DC0-8351-9A4C-B707-70EAD96EB4D3}"/>
              </a:ext>
            </a:extLst>
          </p:cNvPr>
          <p:cNvSpPr>
            <a:spLocks noGrp="1"/>
          </p:cNvSpPr>
          <p:nvPr>
            <p:ph type="body" sz="quarter" idx="13" hasCustomPrompt="1"/>
          </p:nvPr>
        </p:nvSpPr>
        <p:spPr>
          <a:xfrm>
            <a:off x="547225" y="1669585"/>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5" name="Text Placeholder 13">
            <a:extLst>
              <a:ext uri="{FF2B5EF4-FFF2-40B4-BE49-F238E27FC236}">
                <a16:creationId xmlns:a16="http://schemas.microsoft.com/office/drawing/2014/main" id="{6CEFFB62-FD42-1145-B8B7-C7CF7F73891A}"/>
              </a:ext>
            </a:extLst>
          </p:cNvPr>
          <p:cNvSpPr>
            <a:spLocks noGrp="1"/>
          </p:cNvSpPr>
          <p:nvPr>
            <p:ph type="body" sz="quarter" idx="14" hasCustomPrompt="1"/>
          </p:nvPr>
        </p:nvSpPr>
        <p:spPr>
          <a:xfrm>
            <a:off x="1883848" y="1669585"/>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6" name="Text Placeholder 13">
            <a:extLst>
              <a:ext uri="{FF2B5EF4-FFF2-40B4-BE49-F238E27FC236}">
                <a16:creationId xmlns:a16="http://schemas.microsoft.com/office/drawing/2014/main" id="{129BFD6B-D563-0042-8384-41242F22B78A}"/>
              </a:ext>
            </a:extLst>
          </p:cNvPr>
          <p:cNvSpPr>
            <a:spLocks noGrp="1"/>
          </p:cNvSpPr>
          <p:nvPr>
            <p:ph type="body" sz="quarter" idx="15" hasCustomPrompt="1"/>
          </p:nvPr>
        </p:nvSpPr>
        <p:spPr>
          <a:xfrm>
            <a:off x="547225" y="2026752"/>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7" name="Text Placeholder 13">
            <a:extLst>
              <a:ext uri="{FF2B5EF4-FFF2-40B4-BE49-F238E27FC236}">
                <a16:creationId xmlns:a16="http://schemas.microsoft.com/office/drawing/2014/main" id="{C4901FF4-BEDE-AC46-8C8F-C4BDCCF2470A}"/>
              </a:ext>
            </a:extLst>
          </p:cNvPr>
          <p:cNvSpPr>
            <a:spLocks noGrp="1"/>
          </p:cNvSpPr>
          <p:nvPr>
            <p:ph type="body" sz="quarter" idx="16" hasCustomPrompt="1"/>
          </p:nvPr>
        </p:nvSpPr>
        <p:spPr>
          <a:xfrm>
            <a:off x="1883848" y="2026752"/>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64" name="SmartArt Placeholder 62">
            <a:extLst>
              <a:ext uri="{FF2B5EF4-FFF2-40B4-BE49-F238E27FC236}">
                <a16:creationId xmlns:a16="http://schemas.microsoft.com/office/drawing/2014/main" id="{148F0C48-0919-6940-93FB-00E0D97D285D}"/>
              </a:ext>
            </a:extLst>
          </p:cNvPr>
          <p:cNvSpPr>
            <a:spLocks noGrp="1"/>
          </p:cNvSpPr>
          <p:nvPr>
            <p:ph type="dgm" sz="quarter" idx="38" hasCustomPrompt="1"/>
          </p:nvPr>
        </p:nvSpPr>
        <p:spPr>
          <a:xfrm>
            <a:off x="547715" y="2384176"/>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65" name="Text Placeholder 13">
            <a:extLst>
              <a:ext uri="{FF2B5EF4-FFF2-40B4-BE49-F238E27FC236}">
                <a16:creationId xmlns:a16="http://schemas.microsoft.com/office/drawing/2014/main" id="{FE44350B-B402-C542-BC2A-F5F9E3814A3E}"/>
              </a:ext>
            </a:extLst>
          </p:cNvPr>
          <p:cNvSpPr>
            <a:spLocks noGrp="1"/>
          </p:cNvSpPr>
          <p:nvPr>
            <p:ph type="body" sz="quarter" idx="39" hasCustomPrompt="1"/>
          </p:nvPr>
        </p:nvSpPr>
        <p:spPr>
          <a:xfrm>
            <a:off x="547225" y="2383711"/>
            <a:ext cx="1191067" cy="324107"/>
          </a:xfrm>
        </p:spPr>
        <p:txBody>
          <a:bodyPr lIns="36000" tIns="36000" rIns="36000" bIns="36000" anchor="ctr"/>
          <a:lstStyle>
            <a:lvl1pPr algn="r">
              <a:lnSpc>
                <a:spcPct val="100000"/>
              </a:lnSpc>
              <a:defRPr sz="1600"/>
            </a:lvl1pPr>
          </a:lstStyle>
          <a:p>
            <a:pPr lvl="0"/>
            <a:r>
              <a:rPr lang="en-US" dirty="0"/>
              <a:t>Time</a:t>
            </a:r>
          </a:p>
        </p:txBody>
      </p:sp>
      <p:sp>
        <p:nvSpPr>
          <p:cNvPr id="66" name="Text Placeholder 13">
            <a:extLst>
              <a:ext uri="{FF2B5EF4-FFF2-40B4-BE49-F238E27FC236}">
                <a16:creationId xmlns:a16="http://schemas.microsoft.com/office/drawing/2014/main" id="{74124C0B-5C31-F946-848A-0F0EB71D954D}"/>
              </a:ext>
            </a:extLst>
          </p:cNvPr>
          <p:cNvSpPr>
            <a:spLocks noGrp="1"/>
          </p:cNvSpPr>
          <p:nvPr>
            <p:ph type="body" sz="quarter" idx="40" hasCustomPrompt="1"/>
          </p:nvPr>
        </p:nvSpPr>
        <p:spPr>
          <a:xfrm>
            <a:off x="1883848" y="2383711"/>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67" name="Text Placeholder 13">
            <a:extLst>
              <a:ext uri="{FF2B5EF4-FFF2-40B4-BE49-F238E27FC236}">
                <a16:creationId xmlns:a16="http://schemas.microsoft.com/office/drawing/2014/main" id="{9D7A714D-D166-A34F-8574-B7CEB3744314}"/>
              </a:ext>
            </a:extLst>
          </p:cNvPr>
          <p:cNvSpPr>
            <a:spLocks noGrp="1"/>
          </p:cNvSpPr>
          <p:nvPr>
            <p:ph type="body" sz="quarter" idx="41" hasCustomPrompt="1"/>
          </p:nvPr>
        </p:nvSpPr>
        <p:spPr>
          <a:xfrm>
            <a:off x="547225" y="2740878"/>
            <a:ext cx="1191067" cy="324107"/>
          </a:xfrm>
        </p:spPr>
        <p:txBody>
          <a:bodyPr lIns="36000" tIns="36000" rIns="36000" bIns="36000" anchor="ctr"/>
          <a:lstStyle>
            <a:lvl1pPr algn="r">
              <a:lnSpc>
                <a:spcPct val="100000"/>
              </a:lnSpc>
              <a:defRPr sz="1600"/>
            </a:lvl1pPr>
          </a:lstStyle>
          <a:p>
            <a:pPr lvl="0"/>
            <a:r>
              <a:rPr lang="en-US" dirty="0"/>
              <a:t>Time</a:t>
            </a:r>
          </a:p>
        </p:txBody>
      </p:sp>
      <p:sp>
        <p:nvSpPr>
          <p:cNvPr id="68" name="Text Placeholder 13">
            <a:extLst>
              <a:ext uri="{FF2B5EF4-FFF2-40B4-BE49-F238E27FC236}">
                <a16:creationId xmlns:a16="http://schemas.microsoft.com/office/drawing/2014/main" id="{179D8575-2EE8-1E4E-A510-2033EDDAE14F}"/>
              </a:ext>
            </a:extLst>
          </p:cNvPr>
          <p:cNvSpPr>
            <a:spLocks noGrp="1"/>
          </p:cNvSpPr>
          <p:nvPr>
            <p:ph type="body" sz="quarter" idx="42" hasCustomPrompt="1"/>
          </p:nvPr>
        </p:nvSpPr>
        <p:spPr>
          <a:xfrm>
            <a:off x="1883848" y="2740878"/>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69" name="SmartArt Placeholder 62">
            <a:extLst>
              <a:ext uri="{FF2B5EF4-FFF2-40B4-BE49-F238E27FC236}">
                <a16:creationId xmlns:a16="http://schemas.microsoft.com/office/drawing/2014/main" id="{ECBC3B98-2CA6-EB41-82EC-D1811410A4F3}"/>
              </a:ext>
            </a:extLst>
          </p:cNvPr>
          <p:cNvSpPr>
            <a:spLocks noGrp="1"/>
          </p:cNvSpPr>
          <p:nvPr>
            <p:ph type="dgm" sz="quarter" idx="43" hasCustomPrompt="1"/>
          </p:nvPr>
        </p:nvSpPr>
        <p:spPr>
          <a:xfrm>
            <a:off x="547715" y="3097086"/>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70" name="Text Placeholder 13">
            <a:extLst>
              <a:ext uri="{FF2B5EF4-FFF2-40B4-BE49-F238E27FC236}">
                <a16:creationId xmlns:a16="http://schemas.microsoft.com/office/drawing/2014/main" id="{010F887A-E638-5348-8238-A1D2A06D2894}"/>
              </a:ext>
            </a:extLst>
          </p:cNvPr>
          <p:cNvSpPr>
            <a:spLocks noGrp="1"/>
          </p:cNvSpPr>
          <p:nvPr>
            <p:ph type="body" sz="quarter" idx="44" hasCustomPrompt="1"/>
          </p:nvPr>
        </p:nvSpPr>
        <p:spPr>
          <a:xfrm>
            <a:off x="547225" y="3096621"/>
            <a:ext cx="1191067" cy="324107"/>
          </a:xfrm>
        </p:spPr>
        <p:txBody>
          <a:bodyPr lIns="36000" tIns="36000" rIns="36000" bIns="36000" anchor="ctr"/>
          <a:lstStyle>
            <a:lvl1pPr algn="r">
              <a:lnSpc>
                <a:spcPct val="100000"/>
              </a:lnSpc>
              <a:defRPr sz="1600"/>
            </a:lvl1pPr>
          </a:lstStyle>
          <a:p>
            <a:pPr lvl="0"/>
            <a:r>
              <a:rPr lang="en-US" dirty="0"/>
              <a:t>Time</a:t>
            </a:r>
          </a:p>
        </p:txBody>
      </p:sp>
      <p:sp>
        <p:nvSpPr>
          <p:cNvPr id="71" name="Text Placeholder 13">
            <a:extLst>
              <a:ext uri="{FF2B5EF4-FFF2-40B4-BE49-F238E27FC236}">
                <a16:creationId xmlns:a16="http://schemas.microsoft.com/office/drawing/2014/main" id="{629194BB-D13A-B94D-8E7C-C5C9FE796F94}"/>
              </a:ext>
            </a:extLst>
          </p:cNvPr>
          <p:cNvSpPr>
            <a:spLocks noGrp="1"/>
          </p:cNvSpPr>
          <p:nvPr>
            <p:ph type="body" sz="quarter" idx="45" hasCustomPrompt="1"/>
          </p:nvPr>
        </p:nvSpPr>
        <p:spPr>
          <a:xfrm>
            <a:off x="1883848" y="3096621"/>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72" name="Text Placeholder 13">
            <a:extLst>
              <a:ext uri="{FF2B5EF4-FFF2-40B4-BE49-F238E27FC236}">
                <a16:creationId xmlns:a16="http://schemas.microsoft.com/office/drawing/2014/main" id="{F366BE82-873B-9140-A152-7B1C9A0A3A1D}"/>
              </a:ext>
            </a:extLst>
          </p:cNvPr>
          <p:cNvSpPr>
            <a:spLocks noGrp="1"/>
          </p:cNvSpPr>
          <p:nvPr>
            <p:ph type="body" sz="quarter" idx="46" hasCustomPrompt="1"/>
          </p:nvPr>
        </p:nvSpPr>
        <p:spPr>
          <a:xfrm>
            <a:off x="547225" y="3453788"/>
            <a:ext cx="1191067" cy="324107"/>
          </a:xfrm>
        </p:spPr>
        <p:txBody>
          <a:bodyPr lIns="36000" tIns="36000" rIns="36000" bIns="36000" anchor="ctr"/>
          <a:lstStyle>
            <a:lvl1pPr algn="r">
              <a:lnSpc>
                <a:spcPct val="100000"/>
              </a:lnSpc>
              <a:defRPr sz="1600"/>
            </a:lvl1pPr>
          </a:lstStyle>
          <a:p>
            <a:pPr lvl="0"/>
            <a:r>
              <a:rPr lang="en-US" dirty="0"/>
              <a:t>Time</a:t>
            </a:r>
          </a:p>
        </p:txBody>
      </p:sp>
      <p:sp>
        <p:nvSpPr>
          <p:cNvPr id="73" name="Text Placeholder 13">
            <a:extLst>
              <a:ext uri="{FF2B5EF4-FFF2-40B4-BE49-F238E27FC236}">
                <a16:creationId xmlns:a16="http://schemas.microsoft.com/office/drawing/2014/main" id="{A72AFFCA-3971-0C4F-ACBB-930BECC76257}"/>
              </a:ext>
            </a:extLst>
          </p:cNvPr>
          <p:cNvSpPr>
            <a:spLocks noGrp="1"/>
          </p:cNvSpPr>
          <p:nvPr>
            <p:ph type="body" sz="quarter" idx="47" hasCustomPrompt="1"/>
          </p:nvPr>
        </p:nvSpPr>
        <p:spPr>
          <a:xfrm>
            <a:off x="1883848" y="3453788"/>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74" name="SmartArt Placeholder 62">
            <a:extLst>
              <a:ext uri="{FF2B5EF4-FFF2-40B4-BE49-F238E27FC236}">
                <a16:creationId xmlns:a16="http://schemas.microsoft.com/office/drawing/2014/main" id="{2FAB2B70-F52A-1D44-8643-9B2F4F58D6A0}"/>
              </a:ext>
            </a:extLst>
          </p:cNvPr>
          <p:cNvSpPr>
            <a:spLocks noGrp="1"/>
          </p:cNvSpPr>
          <p:nvPr>
            <p:ph type="dgm" sz="quarter" idx="48" hasCustomPrompt="1"/>
          </p:nvPr>
        </p:nvSpPr>
        <p:spPr>
          <a:xfrm>
            <a:off x="547715" y="3811212"/>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75" name="Text Placeholder 13">
            <a:extLst>
              <a:ext uri="{FF2B5EF4-FFF2-40B4-BE49-F238E27FC236}">
                <a16:creationId xmlns:a16="http://schemas.microsoft.com/office/drawing/2014/main" id="{7EFD8762-810B-7E44-9080-EDA7BD134462}"/>
              </a:ext>
            </a:extLst>
          </p:cNvPr>
          <p:cNvSpPr>
            <a:spLocks noGrp="1"/>
          </p:cNvSpPr>
          <p:nvPr>
            <p:ph type="body" sz="quarter" idx="49" hasCustomPrompt="1"/>
          </p:nvPr>
        </p:nvSpPr>
        <p:spPr>
          <a:xfrm>
            <a:off x="547225" y="3810747"/>
            <a:ext cx="1191067" cy="324107"/>
          </a:xfrm>
        </p:spPr>
        <p:txBody>
          <a:bodyPr lIns="36000" tIns="36000" rIns="36000" bIns="36000" anchor="ctr"/>
          <a:lstStyle>
            <a:lvl1pPr algn="r">
              <a:lnSpc>
                <a:spcPct val="100000"/>
              </a:lnSpc>
              <a:defRPr sz="1600"/>
            </a:lvl1pPr>
          </a:lstStyle>
          <a:p>
            <a:pPr lvl="0"/>
            <a:r>
              <a:rPr lang="en-US" dirty="0"/>
              <a:t>Time</a:t>
            </a:r>
          </a:p>
        </p:txBody>
      </p:sp>
      <p:sp>
        <p:nvSpPr>
          <p:cNvPr id="76" name="Text Placeholder 13">
            <a:extLst>
              <a:ext uri="{FF2B5EF4-FFF2-40B4-BE49-F238E27FC236}">
                <a16:creationId xmlns:a16="http://schemas.microsoft.com/office/drawing/2014/main" id="{9A9953FB-B942-2349-BEBB-B54FCA37AFA7}"/>
              </a:ext>
            </a:extLst>
          </p:cNvPr>
          <p:cNvSpPr>
            <a:spLocks noGrp="1"/>
          </p:cNvSpPr>
          <p:nvPr>
            <p:ph type="body" sz="quarter" idx="50" hasCustomPrompt="1"/>
          </p:nvPr>
        </p:nvSpPr>
        <p:spPr>
          <a:xfrm>
            <a:off x="1883848" y="3810747"/>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77" name="Text Placeholder 13">
            <a:extLst>
              <a:ext uri="{FF2B5EF4-FFF2-40B4-BE49-F238E27FC236}">
                <a16:creationId xmlns:a16="http://schemas.microsoft.com/office/drawing/2014/main" id="{E8DF94C7-0B49-A849-B8BD-B96CF93625B0}"/>
              </a:ext>
            </a:extLst>
          </p:cNvPr>
          <p:cNvSpPr>
            <a:spLocks noGrp="1"/>
          </p:cNvSpPr>
          <p:nvPr>
            <p:ph type="body" sz="quarter" idx="51" hasCustomPrompt="1"/>
          </p:nvPr>
        </p:nvSpPr>
        <p:spPr>
          <a:xfrm>
            <a:off x="547225" y="4167914"/>
            <a:ext cx="1191067" cy="324107"/>
          </a:xfrm>
        </p:spPr>
        <p:txBody>
          <a:bodyPr lIns="36000" tIns="36000" rIns="36000" bIns="36000" anchor="ctr"/>
          <a:lstStyle>
            <a:lvl1pPr algn="r">
              <a:lnSpc>
                <a:spcPct val="100000"/>
              </a:lnSpc>
              <a:defRPr sz="1600"/>
            </a:lvl1pPr>
          </a:lstStyle>
          <a:p>
            <a:pPr lvl="0"/>
            <a:r>
              <a:rPr lang="en-US" dirty="0"/>
              <a:t>Time</a:t>
            </a:r>
          </a:p>
        </p:txBody>
      </p:sp>
      <p:sp>
        <p:nvSpPr>
          <p:cNvPr id="78" name="Text Placeholder 13">
            <a:extLst>
              <a:ext uri="{FF2B5EF4-FFF2-40B4-BE49-F238E27FC236}">
                <a16:creationId xmlns:a16="http://schemas.microsoft.com/office/drawing/2014/main" id="{E3AA9170-4408-454B-927E-8C53391B10A4}"/>
              </a:ext>
            </a:extLst>
          </p:cNvPr>
          <p:cNvSpPr>
            <a:spLocks noGrp="1"/>
          </p:cNvSpPr>
          <p:nvPr>
            <p:ph type="body" sz="quarter" idx="52" hasCustomPrompt="1"/>
          </p:nvPr>
        </p:nvSpPr>
        <p:spPr>
          <a:xfrm>
            <a:off x="1883848" y="4167914"/>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79" name="SmartArt Placeholder 62">
            <a:extLst>
              <a:ext uri="{FF2B5EF4-FFF2-40B4-BE49-F238E27FC236}">
                <a16:creationId xmlns:a16="http://schemas.microsoft.com/office/drawing/2014/main" id="{5A12EE5E-A6BF-E64F-9E52-3DD1CF6528E2}"/>
              </a:ext>
            </a:extLst>
          </p:cNvPr>
          <p:cNvSpPr>
            <a:spLocks noGrp="1"/>
          </p:cNvSpPr>
          <p:nvPr>
            <p:ph type="dgm" sz="quarter" idx="53" hasCustomPrompt="1"/>
          </p:nvPr>
        </p:nvSpPr>
        <p:spPr>
          <a:xfrm>
            <a:off x="547689" y="4536385"/>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80" name="Text Placeholder 13">
            <a:extLst>
              <a:ext uri="{FF2B5EF4-FFF2-40B4-BE49-F238E27FC236}">
                <a16:creationId xmlns:a16="http://schemas.microsoft.com/office/drawing/2014/main" id="{C4E0A4DE-2EA6-7644-9A08-8B73AFF77DA3}"/>
              </a:ext>
            </a:extLst>
          </p:cNvPr>
          <p:cNvSpPr>
            <a:spLocks noGrp="1"/>
          </p:cNvSpPr>
          <p:nvPr>
            <p:ph type="body" sz="quarter" idx="54" hasCustomPrompt="1"/>
          </p:nvPr>
        </p:nvSpPr>
        <p:spPr>
          <a:xfrm>
            <a:off x="547199" y="4535920"/>
            <a:ext cx="1191067" cy="324107"/>
          </a:xfrm>
        </p:spPr>
        <p:txBody>
          <a:bodyPr lIns="36000" tIns="36000" rIns="36000" bIns="36000" anchor="ctr"/>
          <a:lstStyle>
            <a:lvl1pPr algn="r">
              <a:lnSpc>
                <a:spcPct val="100000"/>
              </a:lnSpc>
              <a:defRPr sz="1600"/>
            </a:lvl1pPr>
          </a:lstStyle>
          <a:p>
            <a:pPr lvl="0"/>
            <a:r>
              <a:rPr lang="en-US" dirty="0"/>
              <a:t>Time</a:t>
            </a:r>
          </a:p>
        </p:txBody>
      </p:sp>
      <p:sp>
        <p:nvSpPr>
          <p:cNvPr id="81" name="Text Placeholder 13">
            <a:extLst>
              <a:ext uri="{FF2B5EF4-FFF2-40B4-BE49-F238E27FC236}">
                <a16:creationId xmlns:a16="http://schemas.microsoft.com/office/drawing/2014/main" id="{3C8DE332-2ED6-904D-92D4-A829CDC63E49}"/>
              </a:ext>
            </a:extLst>
          </p:cNvPr>
          <p:cNvSpPr>
            <a:spLocks noGrp="1"/>
          </p:cNvSpPr>
          <p:nvPr>
            <p:ph type="body" sz="quarter" idx="55" hasCustomPrompt="1"/>
          </p:nvPr>
        </p:nvSpPr>
        <p:spPr>
          <a:xfrm>
            <a:off x="1883822" y="4535920"/>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82" name="Text Placeholder 13">
            <a:extLst>
              <a:ext uri="{FF2B5EF4-FFF2-40B4-BE49-F238E27FC236}">
                <a16:creationId xmlns:a16="http://schemas.microsoft.com/office/drawing/2014/main" id="{A90A7B0F-4839-D645-95FA-D06BFECF672C}"/>
              </a:ext>
            </a:extLst>
          </p:cNvPr>
          <p:cNvSpPr>
            <a:spLocks noGrp="1"/>
          </p:cNvSpPr>
          <p:nvPr>
            <p:ph type="body" sz="quarter" idx="56" hasCustomPrompt="1"/>
          </p:nvPr>
        </p:nvSpPr>
        <p:spPr>
          <a:xfrm>
            <a:off x="547199" y="4893087"/>
            <a:ext cx="1191067" cy="324107"/>
          </a:xfrm>
        </p:spPr>
        <p:txBody>
          <a:bodyPr lIns="36000" tIns="36000" rIns="36000" bIns="36000" anchor="ctr"/>
          <a:lstStyle>
            <a:lvl1pPr algn="r">
              <a:lnSpc>
                <a:spcPct val="100000"/>
              </a:lnSpc>
              <a:defRPr sz="1600"/>
            </a:lvl1pPr>
          </a:lstStyle>
          <a:p>
            <a:pPr lvl="0"/>
            <a:r>
              <a:rPr lang="en-US" dirty="0"/>
              <a:t>Time</a:t>
            </a:r>
          </a:p>
        </p:txBody>
      </p:sp>
      <p:sp>
        <p:nvSpPr>
          <p:cNvPr id="83" name="Text Placeholder 13">
            <a:extLst>
              <a:ext uri="{FF2B5EF4-FFF2-40B4-BE49-F238E27FC236}">
                <a16:creationId xmlns:a16="http://schemas.microsoft.com/office/drawing/2014/main" id="{D36F4330-851C-CF4A-94D5-5F2CE791F512}"/>
              </a:ext>
            </a:extLst>
          </p:cNvPr>
          <p:cNvSpPr>
            <a:spLocks noGrp="1"/>
          </p:cNvSpPr>
          <p:nvPr>
            <p:ph type="body" sz="quarter" idx="57" hasCustomPrompt="1"/>
          </p:nvPr>
        </p:nvSpPr>
        <p:spPr>
          <a:xfrm>
            <a:off x="1883822" y="4893087"/>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84" name="SmartArt Placeholder 62">
            <a:extLst>
              <a:ext uri="{FF2B5EF4-FFF2-40B4-BE49-F238E27FC236}">
                <a16:creationId xmlns:a16="http://schemas.microsoft.com/office/drawing/2014/main" id="{4E24CE58-86AF-0C40-8595-20C7C8155350}"/>
              </a:ext>
            </a:extLst>
          </p:cNvPr>
          <p:cNvSpPr>
            <a:spLocks noGrp="1"/>
          </p:cNvSpPr>
          <p:nvPr>
            <p:ph type="dgm" sz="quarter" idx="58" hasCustomPrompt="1"/>
          </p:nvPr>
        </p:nvSpPr>
        <p:spPr>
          <a:xfrm>
            <a:off x="547689" y="5250511"/>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85" name="Text Placeholder 13">
            <a:extLst>
              <a:ext uri="{FF2B5EF4-FFF2-40B4-BE49-F238E27FC236}">
                <a16:creationId xmlns:a16="http://schemas.microsoft.com/office/drawing/2014/main" id="{9D3EE5FC-57B2-494A-823F-F63C62CE1C1B}"/>
              </a:ext>
            </a:extLst>
          </p:cNvPr>
          <p:cNvSpPr>
            <a:spLocks noGrp="1"/>
          </p:cNvSpPr>
          <p:nvPr>
            <p:ph type="body" sz="quarter" idx="59" hasCustomPrompt="1"/>
          </p:nvPr>
        </p:nvSpPr>
        <p:spPr>
          <a:xfrm>
            <a:off x="547199" y="5250046"/>
            <a:ext cx="1191067" cy="324107"/>
          </a:xfrm>
        </p:spPr>
        <p:txBody>
          <a:bodyPr lIns="36000" tIns="36000" rIns="36000" bIns="36000" anchor="ctr"/>
          <a:lstStyle>
            <a:lvl1pPr algn="r">
              <a:lnSpc>
                <a:spcPct val="100000"/>
              </a:lnSpc>
              <a:defRPr sz="1600"/>
            </a:lvl1pPr>
          </a:lstStyle>
          <a:p>
            <a:pPr lvl="0"/>
            <a:r>
              <a:rPr lang="en-US" dirty="0"/>
              <a:t>Time</a:t>
            </a:r>
          </a:p>
        </p:txBody>
      </p:sp>
      <p:sp>
        <p:nvSpPr>
          <p:cNvPr id="86" name="Text Placeholder 13">
            <a:extLst>
              <a:ext uri="{FF2B5EF4-FFF2-40B4-BE49-F238E27FC236}">
                <a16:creationId xmlns:a16="http://schemas.microsoft.com/office/drawing/2014/main" id="{6F824B84-DA2A-6246-B761-6AEC93ACAC1D}"/>
              </a:ext>
            </a:extLst>
          </p:cNvPr>
          <p:cNvSpPr>
            <a:spLocks noGrp="1"/>
          </p:cNvSpPr>
          <p:nvPr>
            <p:ph type="body" sz="quarter" idx="60" hasCustomPrompt="1"/>
          </p:nvPr>
        </p:nvSpPr>
        <p:spPr>
          <a:xfrm>
            <a:off x="1883822" y="5250046"/>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87" name="Text Placeholder 13">
            <a:extLst>
              <a:ext uri="{FF2B5EF4-FFF2-40B4-BE49-F238E27FC236}">
                <a16:creationId xmlns:a16="http://schemas.microsoft.com/office/drawing/2014/main" id="{E73F10E2-3C04-634E-93DD-C701C76BE82C}"/>
              </a:ext>
            </a:extLst>
          </p:cNvPr>
          <p:cNvSpPr>
            <a:spLocks noGrp="1"/>
          </p:cNvSpPr>
          <p:nvPr>
            <p:ph type="body" sz="quarter" idx="61" hasCustomPrompt="1"/>
          </p:nvPr>
        </p:nvSpPr>
        <p:spPr>
          <a:xfrm>
            <a:off x="547199" y="5607213"/>
            <a:ext cx="1191067" cy="324107"/>
          </a:xfrm>
        </p:spPr>
        <p:txBody>
          <a:bodyPr lIns="36000" tIns="36000" rIns="36000" bIns="36000" anchor="ctr"/>
          <a:lstStyle>
            <a:lvl1pPr algn="r">
              <a:lnSpc>
                <a:spcPct val="100000"/>
              </a:lnSpc>
              <a:defRPr sz="1600"/>
            </a:lvl1pPr>
          </a:lstStyle>
          <a:p>
            <a:pPr lvl="0"/>
            <a:r>
              <a:rPr lang="en-US" dirty="0"/>
              <a:t>Time</a:t>
            </a:r>
          </a:p>
        </p:txBody>
      </p:sp>
      <p:sp>
        <p:nvSpPr>
          <p:cNvPr id="88" name="Text Placeholder 13">
            <a:extLst>
              <a:ext uri="{FF2B5EF4-FFF2-40B4-BE49-F238E27FC236}">
                <a16:creationId xmlns:a16="http://schemas.microsoft.com/office/drawing/2014/main" id="{77DC81B4-B14C-9B42-B8EC-9E9B363D0CAC}"/>
              </a:ext>
            </a:extLst>
          </p:cNvPr>
          <p:cNvSpPr>
            <a:spLocks noGrp="1"/>
          </p:cNvSpPr>
          <p:nvPr>
            <p:ph type="body" sz="quarter" idx="62" hasCustomPrompt="1"/>
          </p:nvPr>
        </p:nvSpPr>
        <p:spPr>
          <a:xfrm>
            <a:off x="1883822" y="5607213"/>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89" name="SmartArt Placeholder 62">
            <a:extLst>
              <a:ext uri="{FF2B5EF4-FFF2-40B4-BE49-F238E27FC236}">
                <a16:creationId xmlns:a16="http://schemas.microsoft.com/office/drawing/2014/main" id="{F4C94132-F5BD-8B46-9588-C3222863EF1B}"/>
              </a:ext>
            </a:extLst>
          </p:cNvPr>
          <p:cNvSpPr>
            <a:spLocks noGrp="1"/>
          </p:cNvSpPr>
          <p:nvPr>
            <p:ph type="dgm" sz="quarter" idx="63" hasCustomPrompt="1"/>
          </p:nvPr>
        </p:nvSpPr>
        <p:spPr>
          <a:xfrm>
            <a:off x="6392836" y="1668277"/>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90" name="Text Placeholder 13">
            <a:extLst>
              <a:ext uri="{FF2B5EF4-FFF2-40B4-BE49-F238E27FC236}">
                <a16:creationId xmlns:a16="http://schemas.microsoft.com/office/drawing/2014/main" id="{9EACC04B-AA2B-994F-B301-F5C463EF1C97}"/>
              </a:ext>
            </a:extLst>
          </p:cNvPr>
          <p:cNvSpPr>
            <a:spLocks noGrp="1"/>
          </p:cNvSpPr>
          <p:nvPr>
            <p:ph type="body" sz="quarter" idx="64" hasCustomPrompt="1"/>
          </p:nvPr>
        </p:nvSpPr>
        <p:spPr>
          <a:xfrm>
            <a:off x="6392346" y="1667812"/>
            <a:ext cx="1191067" cy="324107"/>
          </a:xfrm>
        </p:spPr>
        <p:txBody>
          <a:bodyPr lIns="36000" tIns="36000" rIns="36000" bIns="36000" anchor="ctr"/>
          <a:lstStyle>
            <a:lvl1pPr algn="r">
              <a:lnSpc>
                <a:spcPct val="100000"/>
              </a:lnSpc>
              <a:defRPr sz="1600"/>
            </a:lvl1pPr>
          </a:lstStyle>
          <a:p>
            <a:pPr lvl="0"/>
            <a:r>
              <a:rPr lang="en-US" dirty="0"/>
              <a:t>Time</a:t>
            </a:r>
          </a:p>
        </p:txBody>
      </p:sp>
      <p:sp>
        <p:nvSpPr>
          <p:cNvPr id="91" name="Text Placeholder 13">
            <a:extLst>
              <a:ext uri="{FF2B5EF4-FFF2-40B4-BE49-F238E27FC236}">
                <a16:creationId xmlns:a16="http://schemas.microsoft.com/office/drawing/2014/main" id="{91A12B76-C0F8-394E-9FCA-475176D61C9C}"/>
              </a:ext>
            </a:extLst>
          </p:cNvPr>
          <p:cNvSpPr>
            <a:spLocks noGrp="1"/>
          </p:cNvSpPr>
          <p:nvPr>
            <p:ph type="body" sz="quarter" idx="65" hasCustomPrompt="1"/>
          </p:nvPr>
        </p:nvSpPr>
        <p:spPr>
          <a:xfrm>
            <a:off x="7728969" y="1667812"/>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92" name="Text Placeholder 13">
            <a:extLst>
              <a:ext uri="{FF2B5EF4-FFF2-40B4-BE49-F238E27FC236}">
                <a16:creationId xmlns:a16="http://schemas.microsoft.com/office/drawing/2014/main" id="{4F793747-083E-6749-956F-3D4049986DF5}"/>
              </a:ext>
            </a:extLst>
          </p:cNvPr>
          <p:cNvSpPr>
            <a:spLocks noGrp="1"/>
          </p:cNvSpPr>
          <p:nvPr>
            <p:ph type="body" sz="quarter" idx="66" hasCustomPrompt="1"/>
          </p:nvPr>
        </p:nvSpPr>
        <p:spPr>
          <a:xfrm>
            <a:off x="6392346" y="2024979"/>
            <a:ext cx="1191067" cy="324107"/>
          </a:xfrm>
        </p:spPr>
        <p:txBody>
          <a:bodyPr lIns="36000" tIns="36000" rIns="36000" bIns="36000" anchor="ctr"/>
          <a:lstStyle>
            <a:lvl1pPr algn="r">
              <a:lnSpc>
                <a:spcPct val="100000"/>
              </a:lnSpc>
              <a:defRPr sz="1600"/>
            </a:lvl1pPr>
          </a:lstStyle>
          <a:p>
            <a:pPr lvl="0"/>
            <a:r>
              <a:rPr lang="en-US" dirty="0"/>
              <a:t>Time</a:t>
            </a:r>
          </a:p>
        </p:txBody>
      </p:sp>
      <p:sp>
        <p:nvSpPr>
          <p:cNvPr id="93" name="Text Placeholder 13">
            <a:extLst>
              <a:ext uri="{FF2B5EF4-FFF2-40B4-BE49-F238E27FC236}">
                <a16:creationId xmlns:a16="http://schemas.microsoft.com/office/drawing/2014/main" id="{468FC420-561D-A049-A479-B0539EDB2732}"/>
              </a:ext>
            </a:extLst>
          </p:cNvPr>
          <p:cNvSpPr>
            <a:spLocks noGrp="1"/>
          </p:cNvSpPr>
          <p:nvPr>
            <p:ph type="body" sz="quarter" idx="67" hasCustomPrompt="1"/>
          </p:nvPr>
        </p:nvSpPr>
        <p:spPr>
          <a:xfrm>
            <a:off x="7728969" y="2024979"/>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94" name="SmartArt Placeholder 62">
            <a:extLst>
              <a:ext uri="{FF2B5EF4-FFF2-40B4-BE49-F238E27FC236}">
                <a16:creationId xmlns:a16="http://schemas.microsoft.com/office/drawing/2014/main" id="{43F930A9-34E2-464A-86A6-7631CC02A513}"/>
              </a:ext>
            </a:extLst>
          </p:cNvPr>
          <p:cNvSpPr>
            <a:spLocks noGrp="1"/>
          </p:cNvSpPr>
          <p:nvPr>
            <p:ph type="dgm" sz="quarter" idx="68" hasCustomPrompt="1"/>
          </p:nvPr>
        </p:nvSpPr>
        <p:spPr>
          <a:xfrm>
            <a:off x="6392836" y="2382403"/>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95" name="Text Placeholder 13">
            <a:extLst>
              <a:ext uri="{FF2B5EF4-FFF2-40B4-BE49-F238E27FC236}">
                <a16:creationId xmlns:a16="http://schemas.microsoft.com/office/drawing/2014/main" id="{48EC371A-BEA4-E347-B435-31D68E3B2827}"/>
              </a:ext>
            </a:extLst>
          </p:cNvPr>
          <p:cNvSpPr>
            <a:spLocks noGrp="1"/>
          </p:cNvSpPr>
          <p:nvPr>
            <p:ph type="body" sz="quarter" idx="69" hasCustomPrompt="1"/>
          </p:nvPr>
        </p:nvSpPr>
        <p:spPr>
          <a:xfrm>
            <a:off x="6392346" y="2381938"/>
            <a:ext cx="1191067" cy="324107"/>
          </a:xfrm>
        </p:spPr>
        <p:txBody>
          <a:bodyPr lIns="36000" tIns="36000" rIns="36000" bIns="36000" anchor="ctr"/>
          <a:lstStyle>
            <a:lvl1pPr algn="r">
              <a:lnSpc>
                <a:spcPct val="100000"/>
              </a:lnSpc>
              <a:defRPr sz="1600"/>
            </a:lvl1pPr>
          </a:lstStyle>
          <a:p>
            <a:pPr lvl="0"/>
            <a:r>
              <a:rPr lang="en-US" dirty="0"/>
              <a:t>Time</a:t>
            </a:r>
          </a:p>
        </p:txBody>
      </p:sp>
      <p:sp>
        <p:nvSpPr>
          <p:cNvPr id="96" name="Text Placeholder 13">
            <a:extLst>
              <a:ext uri="{FF2B5EF4-FFF2-40B4-BE49-F238E27FC236}">
                <a16:creationId xmlns:a16="http://schemas.microsoft.com/office/drawing/2014/main" id="{0C966EDD-8DD2-EF4E-8FDF-BEBC82810A1B}"/>
              </a:ext>
            </a:extLst>
          </p:cNvPr>
          <p:cNvSpPr>
            <a:spLocks noGrp="1"/>
          </p:cNvSpPr>
          <p:nvPr>
            <p:ph type="body" sz="quarter" idx="70" hasCustomPrompt="1"/>
          </p:nvPr>
        </p:nvSpPr>
        <p:spPr>
          <a:xfrm>
            <a:off x="7728969" y="2381938"/>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97" name="Text Placeholder 13">
            <a:extLst>
              <a:ext uri="{FF2B5EF4-FFF2-40B4-BE49-F238E27FC236}">
                <a16:creationId xmlns:a16="http://schemas.microsoft.com/office/drawing/2014/main" id="{8B3297F5-1D85-C14A-B604-E06F2AE48BF6}"/>
              </a:ext>
            </a:extLst>
          </p:cNvPr>
          <p:cNvSpPr>
            <a:spLocks noGrp="1"/>
          </p:cNvSpPr>
          <p:nvPr>
            <p:ph type="body" sz="quarter" idx="71" hasCustomPrompt="1"/>
          </p:nvPr>
        </p:nvSpPr>
        <p:spPr>
          <a:xfrm>
            <a:off x="6392346" y="2739105"/>
            <a:ext cx="1191067" cy="324107"/>
          </a:xfrm>
        </p:spPr>
        <p:txBody>
          <a:bodyPr lIns="36000" tIns="36000" rIns="36000" bIns="36000" anchor="ctr"/>
          <a:lstStyle>
            <a:lvl1pPr algn="r">
              <a:lnSpc>
                <a:spcPct val="100000"/>
              </a:lnSpc>
              <a:defRPr sz="1600"/>
            </a:lvl1pPr>
          </a:lstStyle>
          <a:p>
            <a:pPr lvl="0"/>
            <a:r>
              <a:rPr lang="en-US" dirty="0"/>
              <a:t>Time</a:t>
            </a:r>
          </a:p>
        </p:txBody>
      </p:sp>
      <p:sp>
        <p:nvSpPr>
          <p:cNvPr id="98" name="Text Placeholder 13">
            <a:extLst>
              <a:ext uri="{FF2B5EF4-FFF2-40B4-BE49-F238E27FC236}">
                <a16:creationId xmlns:a16="http://schemas.microsoft.com/office/drawing/2014/main" id="{7CAA2403-C340-0049-A8E5-3C2D367092EF}"/>
              </a:ext>
            </a:extLst>
          </p:cNvPr>
          <p:cNvSpPr>
            <a:spLocks noGrp="1"/>
          </p:cNvSpPr>
          <p:nvPr>
            <p:ph type="body" sz="quarter" idx="72" hasCustomPrompt="1"/>
          </p:nvPr>
        </p:nvSpPr>
        <p:spPr>
          <a:xfrm>
            <a:off x="7728969" y="2739105"/>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99" name="SmartArt Placeholder 62">
            <a:extLst>
              <a:ext uri="{FF2B5EF4-FFF2-40B4-BE49-F238E27FC236}">
                <a16:creationId xmlns:a16="http://schemas.microsoft.com/office/drawing/2014/main" id="{AEF3D2FB-E031-A543-BDE7-F33EC8422DD0}"/>
              </a:ext>
            </a:extLst>
          </p:cNvPr>
          <p:cNvSpPr>
            <a:spLocks noGrp="1"/>
          </p:cNvSpPr>
          <p:nvPr>
            <p:ph type="dgm" sz="quarter" idx="73" hasCustomPrompt="1"/>
          </p:nvPr>
        </p:nvSpPr>
        <p:spPr>
          <a:xfrm>
            <a:off x="6392836" y="3095313"/>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100" name="Text Placeholder 13">
            <a:extLst>
              <a:ext uri="{FF2B5EF4-FFF2-40B4-BE49-F238E27FC236}">
                <a16:creationId xmlns:a16="http://schemas.microsoft.com/office/drawing/2014/main" id="{857CD44E-2FDB-E047-A552-8CA495C45F41}"/>
              </a:ext>
            </a:extLst>
          </p:cNvPr>
          <p:cNvSpPr>
            <a:spLocks noGrp="1"/>
          </p:cNvSpPr>
          <p:nvPr>
            <p:ph type="body" sz="quarter" idx="74" hasCustomPrompt="1"/>
          </p:nvPr>
        </p:nvSpPr>
        <p:spPr>
          <a:xfrm>
            <a:off x="6392346" y="3094848"/>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01" name="Text Placeholder 13">
            <a:extLst>
              <a:ext uri="{FF2B5EF4-FFF2-40B4-BE49-F238E27FC236}">
                <a16:creationId xmlns:a16="http://schemas.microsoft.com/office/drawing/2014/main" id="{46DE0E77-E34D-4742-AE57-A06AB4FEE444}"/>
              </a:ext>
            </a:extLst>
          </p:cNvPr>
          <p:cNvSpPr>
            <a:spLocks noGrp="1"/>
          </p:cNvSpPr>
          <p:nvPr>
            <p:ph type="body" sz="quarter" idx="75" hasCustomPrompt="1"/>
          </p:nvPr>
        </p:nvSpPr>
        <p:spPr>
          <a:xfrm>
            <a:off x="7728969" y="3094848"/>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02" name="Text Placeholder 13">
            <a:extLst>
              <a:ext uri="{FF2B5EF4-FFF2-40B4-BE49-F238E27FC236}">
                <a16:creationId xmlns:a16="http://schemas.microsoft.com/office/drawing/2014/main" id="{2707CEBD-B6A4-2041-8D36-FBB05C289133}"/>
              </a:ext>
            </a:extLst>
          </p:cNvPr>
          <p:cNvSpPr>
            <a:spLocks noGrp="1"/>
          </p:cNvSpPr>
          <p:nvPr>
            <p:ph type="body" sz="quarter" idx="76" hasCustomPrompt="1"/>
          </p:nvPr>
        </p:nvSpPr>
        <p:spPr>
          <a:xfrm>
            <a:off x="6392346" y="3452015"/>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03" name="Text Placeholder 13">
            <a:extLst>
              <a:ext uri="{FF2B5EF4-FFF2-40B4-BE49-F238E27FC236}">
                <a16:creationId xmlns:a16="http://schemas.microsoft.com/office/drawing/2014/main" id="{2E1BF832-9EDA-2A48-A7D3-B2BB6C9E55F4}"/>
              </a:ext>
            </a:extLst>
          </p:cNvPr>
          <p:cNvSpPr>
            <a:spLocks noGrp="1"/>
          </p:cNvSpPr>
          <p:nvPr>
            <p:ph type="body" sz="quarter" idx="77" hasCustomPrompt="1"/>
          </p:nvPr>
        </p:nvSpPr>
        <p:spPr>
          <a:xfrm>
            <a:off x="7728969" y="3452015"/>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04" name="SmartArt Placeholder 62">
            <a:extLst>
              <a:ext uri="{FF2B5EF4-FFF2-40B4-BE49-F238E27FC236}">
                <a16:creationId xmlns:a16="http://schemas.microsoft.com/office/drawing/2014/main" id="{16A12CE5-6E1C-B94F-AFC8-2063D73F82D9}"/>
              </a:ext>
            </a:extLst>
          </p:cNvPr>
          <p:cNvSpPr>
            <a:spLocks noGrp="1"/>
          </p:cNvSpPr>
          <p:nvPr>
            <p:ph type="dgm" sz="quarter" idx="78" hasCustomPrompt="1"/>
          </p:nvPr>
        </p:nvSpPr>
        <p:spPr>
          <a:xfrm>
            <a:off x="6392836" y="3809439"/>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105" name="Text Placeholder 13">
            <a:extLst>
              <a:ext uri="{FF2B5EF4-FFF2-40B4-BE49-F238E27FC236}">
                <a16:creationId xmlns:a16="http://schemas.microsoft.com/office/drawing/2014/main" id="{89CD92D7-39F9-3F42-AA2D-D6DD2C2CDE54}"/>
              </a:ext>
            </a:extLst>
          </p:cNvPr>
          <p:cNvSpPr>
            <a:spLocks noGrp="1"/>
          </p:cNvSpPr>
          <p:nvPr>
            <p:ph type="body" sz="quarter" idx="79" hasCustomPrompt="1"/>
          </p:nvPr>
        </p:nvSpPr>
        <p:spPr>
          <a:xfrm>
            <a:off x="6392346" y="3808974"/>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06" name="Text Placeholder 13">
            <a:extLst>
              <a:ext uri="{FF2B5EF4-FFF2-40B4-BE49-F238E27FC236}">
                <a16:creationId xmlns:a16="http://schemas.microsoft.com/office/drawing/2014/main" id="{6CAC9A07-BC03-0A4A-B842-3331895FE554}"/>
              </a:ext>
            </a:extLst>
          </p:cNvPr>
          <p:cNvSpPr>
            <a:spLocks noGrp="1"/>
          </p:cNvSpPr>
          <p:nvPr>
            <p:ph type="body" sz="quarter" idx="80" hasCustomPrompt="1"/>
          </p:nvPr>
        </p:nvSpPr>
        <p:spPr>
          <a:xfrm>
            <a:off x="7728969" y="3808974"/>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07" name="Text Placeholder 13">
            <a:extLst>
              <a:ext uri="{FF2B5EF4-FFF2-40B4-BE49-F238E27FC236}">
                <a16:creationId xmlns:a16="http://schemas.microsoft.com/office/drawing/2014/main" id="{58799F7A-9DC7-5046-9946-6F313D234992}"/>
              </a:ext>
            </a:extLst>
          </p:cNvPr>
          <p:cNvSpPr>
            <a:spLocks noGrp="1"/>
          </p:cNvSpPr>
          <p:nvPr>
            <p:ph type="body" sz="quarter" idx="81" hasCustomPrompt="1"/>
          </p:nvPr>
        </p:nvSpPr>
        <p:spPr>
          <a:xfrm>
            <a:off x="6392346" y="4166141"/>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08" name="Text Placeholder 13">
            <a:extLst>
              <a:ext uri="{FF2B5EF4-FFF2-40B4-BE49-F238E27FC236}">
                <a16:creationId xmlns:a16="http://schemas.microsoft.com/office/drawing/2014/main" id="{3AA6541C-8234-344B-AFB6-C87AE151354D}"/>
              </a:ext>
            </a:extLst>
          </p:cNvPr>
          <p:cNvSpPr>
            <a:spLocks noGrp="1"/>
          </p:cNvSpPr>
          <p:nvPr>
            <p:ph type="body" sz="quarter" idx="82" hasCustomPrompt="1"/>
          </p:nvPr>
        </p:nvSpPr>
        <p:spPr>
          <a:xfrm>
            <a:off x="7728969" y="4166141"/>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09" name="SmartArt Placeholder 62">
            <a:extLst>
              <a:ext uri="{FF2B5EF4-FFF2-40B4-BE49-F238E27FC236}">
                <a16:creationId xmlns:a16="http://schemas.microsoft.com/office/drawing/2014/main" id="{4247C634-EDAB-E54C-8783-3222C82EA6E9}"/>
              </a:ext>
            </a:extLst>
          </p:cNvPr>
          <p:cNvSpPr>
            <a:spLocks noGrp="1"/>
          </p:cNvSpPr>
          <p:nvPr>
            <p:ph type="dgm" sz="quarter" idx="83" hasCustomPrompt="1"/>
          </p:nvPr>
        </p:nvSpPr>
        <p:spPr>
          <a:xfrm>
            <a:off x="6392810" y="4534612"/>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110" name="Text Placeholder 13">
            <a:extLst>
              <a:ext uri="{FF2B5EF4-FFF2-40B4-BE49-F238E27FC236}">
                <a16:creationId xmlns:a16="http://schemas.microsoft.com/office/drawing/2014/main" id="{8F6F467F-C4AA-0447-9442-2E5651F8422D}"/>
              </a:ext>
            </a:extLst>
          </p:cNvPr>
          <p:cNvSpPr>
            <a:spLocks noGrp="1"/>
          </p:cNvSpPr>
          <p:nvPr>
            <p:ph type="body" sz="quarter" idx="84" hasCustomPrompt="1"/>
          </p:nvPr>
        </p:nvSpPr>
        <p:spPr>
          <a:xfrm>
            <a:off x="6392320" y="4534147"/>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11" name="Text Placeholder 13">
            <a:extLst>
              <a:ext uri="{FF2B5EF4-FFF2-40B4-BE49-F238E27FC236}">
                <a16:creationId xmlns:a16="http://schemas.microsoft.com/office/drawing/2014/main" id="{8EA54117-BF2A-5641-9DAB-D86EFED900C4}"/>
              </a:ext>
            </a:extLst>
          </p:cNvPr>
          <p:cNvSpPr>
            <a:spLocks noGrp="1"/>
          </p:cNvSpPr>
          <p:nvPr>
            <p:ph type="body" sz="quarter" idx="85" hasCustomPrompt="1"/>
          </p:nvPr>
        </p:nvSpPr>
        <p:spPr>
          <a:xfrm>
            <a:off x="7728943" y="4534147"/>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12" name="Text Placeholder 13">
            <a:extLst>
              <a:ext uri="{FF2B5EF4-FFF2-40B4-BE49-F238E27FC236}">
                <a16:creationId xmlns:a16="http://schemas.microsoft.com/office/drawing/2014/main" id="{F6D1CE01-8FB8-2D49-A82D-3A7F77DEE34C}"/>
              </a:ext>
            </a:extLst>
          </p:cNvPr>
          <p:cNvSpPr>
            <a:spLocks noGrp="1"/>
          </p:cNvSpPr>
          <p:nvPr>
            <p:ph type="body" sz="quarter" idx="86" hasCustomPrompt="1"/>
          </p:nvPr>
        </p:nvSpPr>
        <p:spPr>
          <a:xfrm>
            <a:off x="6392320" y="4891314"/>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13" name="Text Placeholder 13">
            <a:extLst>
              <a:ext uri="{FF2B5EF4-FFF2-40B4-BE49-F238E27FC236}">
                <a16:creationId xmlns:a16="http://schemas.microsoft.com/office/drawing/2014/main" id="{B5620BDA-BF20-F04E-A32F-FF5F4BC7BE42}"/>
              </a:ext>
            </a:extLst>
          </p:cNvPr>
          <p:cNvSpPr>
            <a:spLocks noGrp="1"/>
          </p:cNvSpPr>
          <p:nvPr>
            <p:ph type="body" sz="quarter" idx="87" hasCustomPrompt="1"/>
          </p:nvPr>
        </p:nvSpPr>
        <p:spPr>
          <a:xfrm>
            <a:off x="7728943" y="4891314"/>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14" name="SmartArt Placeholder 62">
            <a:extLst>
              <a:ext uri="{FF2B5EF4-FFF2-40B4-BE49-F238E27FC236}">
                <a16:creationId xmlns:a16="http://schemas.microsoft.com/office/drawing/2014/main" id="{B4721741-51FE-FE40-B652-63679F533AB4}"/>
              </a:ext>
            </a:extLst>
          </p:cNvPr>
          <p:cNvSpPr>
            <a:spLocks noGrp="1"/>
          </p:cNvSpPr>
          <p:nvPr>
            <p:ph type="dgm" sz="quarter" idx="88" hasCustomPrompt="1"/>
          </p:nvPr>
        </p:nvSpPr>
        <p:spPr>
          <a:xfrm>
            <a:off x="6392810" y="5248738"/>
            <a:ext cx="5260975" cy="323850"/>
          </a:xfrm>
          <a:solidFill>
            <a:schemeClr val="accent6">
              <a:lumMod val="60000"/>
              <a:lumOff val="40000"/>
            </a:schemeClr>
          </a:solidFill>
          <a:ln>
            <a:noFill/>
          </a:ln>
        </p:spPr>
        <p:txBody>
          <a:bodyPr lIns="36000" tIns="36000" rIns="36000" bIns="36000"/>
          <a:lstStyle>
            <a:lvl1pPr algn="r">
              <a:lnSpc>
                <a:spcPct val="100000"/>
              </a:lnSpc>
              <a:defRPr sz="800">
                <a:latin typeface="Open Sans" panose="020B0606030504020204" pitchFamily="34" charset="0"/>
                <a:ea typeface="Open Sans" panose="020B0606030504020204" pitchFamily="34" charset="0"/>
                <a:cs typeface="Open Sans" panose="020B0606030504020204" pitchFamily="34" charset="0"/>
              </a:defRPr>
            </a:lvl1pPr>
          </a:lstStyle>
          <a:p>
            <a:r>
              <a:rPr lang="en-GB" dirty="0"/>
              <a:t>Delete / duplicate as required</a:t>
            </a:r>
            <a:endParaRPr lang="en-US" dirty="0"/>
          </a:p>
        </p:txBody>
      </p:sp>
      <p:sp>
        <p:nvSpPr>
          <p:cNvPr id="115" name="Text Placeholder 13">
            <a:extLst>
              <a:ext uri="{FF2B5EF4-FFF2-40B4-BE49-F238E27FC236}">
                <a16:creationId xmlns:a16="http://schemas.microsoft.com/office/drawing/2014/main" id="{1C41AB08-283E-AB42-858C-A77C1A8AE9E0}"/>
              </a:ext>
            </a:extLst>
          </p:cNvPr>
          <p:cNvSpPr>
            <a:spLocks noGrp="1"/>
          </p:cNvSpPr>
          <p:nvPr>
            <p:ph type="body" sz="quarter" idx="89" hasCustomPrompt="1"/>
          </p:nvPr>
        </p:nvSpPr>
        <p:spPr>
          <a:xfrm>
            <a:off x="6392320" y="5248273"/>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16" name="Text Placeholder 13">
            <a:extLst>
              <a:ext uri="{FF2B5EF4-FFF2-40B4-BE49-F238E27FC236}">
                <a16:creationId xmlns:a16="http://schemas.microsoft.com/office/drawing/2014/main" id="{C19AE65C-AB52-F641-9C0B-46FA78506C5B}"/>
              </a:ext>
            </a:extLst>
          </p:cNvPr>
          <p:cNvSpPr>
            <a:spLocks noGrp="1"/>
          </p:cNvSpPr>
          <p:nvPr>
            <p:ph type="body" sz="quarter" idx="90" hasCustomPrompt="1"/>
          </p:nvPr>
        </p:nvSpPr>
        <p:spPr>
          <a:xfrm>
            <a:off x="7728943" y="5248273"/>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17" name="Text Placeholder 13">
            <a:extLst>
              <a:ext uri="{FF2B5EF4-FFF2-40B4-BE49-F238E27FC236}">
                <a16:creationId xmlns:a16="http://schemas.microsoft.com/office/drawing/2014/main" id="{D42F5088-27FB-F64F-BF49-930374E98F2F}"/>
              </a:ext>
            </a:extLst>
          </p:cNvPr>
          <p:cNvSpPr>
            <a:spLocks noGrp="1"/>
          </p:cNvSpPr>
          <p:nvPr>
            <p:ph type="body" sz="quarter" idx="91" hasCustomPrompt="1"/>
          </p:nvPr>
        </p:nvSpPr>
        <p:spPr>
          <a:xfrm>
            <a:off x="6392320" y="5605440"/>
            <a:ext cx="1191067" cy="324107"/>
          </a:xfrm>
        </p:spPr>
        <p:txBody>
          <a:bodyPr lIns="36000" tIns="36000" rIns="36000" bIns="36000" anchor="ctr"/>
          <a:lstStyle>
            <a:lvl1pPr algn="r">
              <a:lnSpc>
                <a:spcPct val="100000"/>
              </a:lnSpc>
              <a:defRPr sz="1600"/>
            </a:lvl1pPr>
          </a:lstStyle>
          <a:p>
            <a:pPr lvl="0"/>
            <a:r>
              <a:rPr lang="en-US" dirty="0"/>
              <a:t>Time</a:t>
            </a:r>
          </a:p>
        </p:txBody>
      </p:sp>
      <p:sp>
        <p:nvSpPr>
          <p:cNvPr id="118" name="Text Placeholder 13">
            <a:extLst>
              <a:ext uri="{FF2B5EF4-FFF2-40B4-BE49-F238E27FC236}">
                <a16:creationId xmlns:a16="http://schemas.microsoft.com/office/drawing/2014/main" id="{A173C30C-C36F-EF45-9C1C-B41E9CFBF869}"/>
              </a:ext>
            </a:extLst>
          </p:cNvPr>
          <p:cNvSpPr>
            <a:spLocks noGrp="1"/>
          </p:cNvSpPr>
          <p:nvPr>
            <p:ph type="body" sz="quarter" idx="92" hasCustomPrompt="1"/>
          </p:nvPr>
        </p:nvSpPr>
        <p:spPr>
          <a:xfrm>
            <a:off x="7728943" y="5605440"/>
            <a:ext cx="3924868" cy="324107"/>
          </a:xfrm>
        </p:spPr>
        <p:txBody>
          <a:bodyPr lIns="36000" tIns="36000" rIns="36000" bIns="36000" anchor="ctr"/>
          <a:lstStyle>
            <a:lvl1pPr algn="l">
              <a:lnSpc>
                <a:spcPct val="100000"/>
              </a:lnSpc>
              <a:defRPr sz="1600"/>
            </a:lvl1pPr>
          </a:lstStyle>
          <a:p>
            <a:pPr lvl="0"/>
            <a:r>
              <a:rPr lang="en-US" dirty="0"/>
              <a:t>Agenda item</a:t>
            </a:r>
          </a:p>
        </p:txBody>
      </p:sp>
      <p:sp>
        <p:nvSpPr>
          <p:cNvPr id="11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93"/>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534519579"/>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CD75E-4E17-44E1-8946-64A9E31B83EA}"/>
              </a:ext>
            </a:extLst>
          </p:cNvPr>
          <p:cNvSpPr>
            <a:spLocks noGrp="1"/>
          </p:cNvSpPr>
          <p:nvPr>
            <p:ph type="title" hasCustomPrompt="1"/>
          </p:nvPr>
        </p:nvSpPr>
        <p:spPr>
          <a:xfrm>
            <a:off x="457200" y="469392"/>
            <a:ext cx="7269734" cy="968474"/>
          </a:xfrm>
        </p:spPr>
        <p:txBody>
          <a:bodyPr/>
          <a:lstStyle>
            <a:lvl1pPr>
              <a:lnSpc>
                <a:spcPct val="100000"/>
              </a:lnSpc>
              <a:defRPr/>
            </a:lvl1pPr>
          </a:lstStyle>
          <a:p>
            <a:r>
              <a:rPr lang="en-US" dirty="0"/>
              <a:t>Schedule title</a:t>
            </a:r>
            <a:endParaRPr lang="en-GB" dirty="0"/>
          </a:p>
        </p:txBody>
      </p:sp>
      <p:sp>
        <p:nvSpPr>
          <p:cNvPr id="16" name="Text Placeholder 13">
            <a:extLst>
              <a:ext uri="{FF2B5EF4-FFF2-40B4-BE49-F238E27FC236}">
                <a16:creationId xmlns:a16="http://schemas.microsoft.com/office/drawing/2014/main" id="{129BFD6B-D563-0042-8384-41242F22B78A}"/>
              </a:ext>
            </a:extLst>
          </p:cNvPr>
          <p:cNvSpPr>
            <a:spLocks noGrp="1"/>
          </p:cNvSpPr>
          <p:nvPr>
            <p:ph type="body" sz="quarter" idx="15" hasCustomPrompt="1"/>
          </p:nvPr>
        </p:nvSpPr>
        <p:spPr>
          <a:xfrm>
            <a:off x="547225" y="1983209"/>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19" name="Text Placeholder 13">
            <a:extLst>
              <a:ext uri="{FF2B5EF4-FFF2-40B4-BE49-F238E27FC236}">
                <a16:creationId xmlns:a16="http://schemas.microsoft.com/office/drawing/2014/main" id="{DFBA8BCA-E875-7F4E-A834-259130898944}"/>
              </a:ext>
            </a:extLst>
          </p:cNvPr>
          <p:cNvSpPr>
            <a:spLocks noGrp="1"/>
          </p:cNvSpPr>
          <p:nvPr>
            <p:ph type="body" sz="quarter" idx="63" hasCustomPrompt="1"/>
          </p:nvPr>
        </p:nvSpPr>
        <p:spPr>
          <a:xfrm>
            <a:off x="1785435" y="15778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20" name="Text Placeholder 13">
            <a:extLst>
              <a:ext uri="{FF2B5EF4-FFF2-40B4-BE49-F238E27FC236}">
                <a16:creationId xmlns:a16="http://schemas.microsoft.com/office/drawing/2014/main" id="{82088DE0-7429-344A-BF59-ED6FCA6FBCD1}"/>
              </a:ext>
            </a:extLst>
          </p:cNvPr>
          <p:cNvSpPr>
            <a:spLocks noGrp="1"/>
          </p:cNvSpPr>
          <p:nvPr>
            <p:ph type="body" sz="quarter" idx="64" hasCustomPrompt="1"/>
          </p:nvPr>
        </p:nvSpPr>
        <p:spPr>
          <a:xfrm>
            <a:off x="547225" y="2375484"/>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21" name="Text Placeholder 13">
            <a:extLst>
              <a:ext uri="{FF2B5EF4-FFF2-40B4-BE49-F238E27FC236}">
                <a16:creationId xmlns:a16="http://schemas.microsoft.com/office/drawing/2014/main" id="{C0CC2A2E-61DE-634A-81F9-F6E9D6EDC461}"/>
              </a:ext>
            </a:extLst>
          </p:cNvPr>
          <p:cNvSpPr>
            <a:spLocks noGrp="1"/>
          </p:cNvSpPr>
          <p:nvPr>
            <p:ph type="body" sz="quarter" idx="65" hasCustomPrompt="1"/>
          </p:nvPr>
        </p:nvSpPr>
        <p:spPr>
          <a:xfrm>
            <a:off x="547199" y="2761545"/>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22" name="Text Placeholder 13">
            <a:extLst>
              <a:ext uri="{FF2B5EF4-FFF2-40B4-BE49-F238E27FC236}">
                <a16:creationId xmlns:a16="http://schemas.microsoft.com/office/drawing/2014/main" id="{F8E8D78C-FD43-6B47-BFA3-A5FF653884E9}"/>
              </a:ext>
            </a:extLst>
          </p:cNvPr>
          <p:cNvSpPr>
            <a:spLocks noGrp="1"/>
          </p:cNvSpPr>
          <p:nvPr>
            <p:ph type="body" sz="quarter" idx="66" hasCustomPrompt="1"/>
          </p:nvPr>
        </p:nvSpPr>
        <p:spPr>
          <a:xfrm>
            <a:off x="547198" y="3144676"/>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27" name="Text Placeholder 13">
            <a:extLst>
              <a:ext uri="{FF2B5EF4-FFF2-40B4-BE49-F238E27FC236}">
                <a16:creationId xmlns:a16="http://schemas.microsoft.com/office/drawing/2014/main" id="{F67A0A54-1919-1246-8F14-6B773854ED8B}"/>
              </a:ext>
            </a:extLst>
          </p:cNvPr>
          <p:cNvSpPr>
            <a:spLocks noGrp="1"/>
          </p:cNvSpPr>
          <p:nvPr>
            <p:ph type="body" sz="quarter" idx="67" hasCustomPrompt="1"/>
          </p:nvPr>
        </p:nvSpPr>
        <p:spPr>
          <a:xfrm>
            <a:off x="547225" y="3527351"/>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28" name="Text Placeholder 13">
            <a:extLst>
              <a:ext uri="{FF2B5EF4-FFF2-40B4-BE49-F238E27FC236}">
                <a16:creationId xmlns:a16="http://schemas.microsoft.com/office/drawing/2014/main" id="{DCB96053-D343-1E4C-80AB-F27FEA3D1CA5}"/>
              </a:ext>
            </a:extLst>
          </p:cNvPr>
          <p:cNvSpPr>
            <a:spLocks noGrp="1"/>
          </p:cNvSpPr>
          <p:nvPr>
            <p:ph type="body" sz="quarter" idx="68" hasCustomPrompt="1"/>
          </p:nvPr>
        </p:nvSpPr>
        <p:spPr>
          <a:xfrm>
            <a:off x="547225" y="3907632"/>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29" name="Text Placeholder 13">
            <a:extLst>
              <a:ext uri="{FF2B5EF4-FFF2-40B4-BE49-F238E27FC236}">
                <a16:creationId xmlns:a16="http://schemas.microsoft.com/office/drawing/2014/main" id="{8036E36E-DAF0-F94C-9F52-6EAFFF05D724}"/>
              </a:ext>
            </a:extLst>
          </p:cNvPr>
          <p:cNvSpPr>
            <a:spLocks noGrp="1"/>
          </p:cNvSpPr>
          <p:nvPr>
            <p:ph type="body" sz="quarter" idx="69" hasCustomPrompt="1"/>
          </p:nvPr>
        </p:nvSpPr>
        <p:spPr>
          <a:xfrm>
            <a:off x="547199" y="4288250"/>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30" name="Text Placeholder 13">
            <a:extLst>
              <a:ext uri="{FF2B5EF4-FFF2-40B4-BE49-F238E27FC236}">
                <a16:creationId xmlns:a16="http://schemas.microsoft.com/office/drawing/2014/main" id="{4F3CA523-45DB-144C-9A6E-4A6EA68FF8F4}"/>
              </a:ext>
            </a:extLst>
          </p:cNvPr>
          <p:cNvSpPr>
            <a:spLocks noGrp="1"/>
          </p:cNvSpPr>
          <p:nvPr>
            <p:ph type="body" sz="quarter" idx="70" hasCustomPrompt="1"/>
          </p:nvPr>
        </p:nvSpPr>
        <p:spPr>
          <a:xfrm>
            <a:off x="547198" y="4671381"/>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31" name="Text Placeholder 13">
            <a:extLst>
              <a:ext uri="{FF2B5EF4-FFF2-40B4-BE49-F238E27FC236}">
                <a16:creationId xmlns:a16="http://schemas.microsoft.com/office/drawing/2014/main" id="{9AE82DBE-F207-EA45-B231-DEE98C7C3BA8}"/>
              </a:ext>
            </a:extLst>
          </p:cNvPr>
          <p:cNvSpPr>
            <a:spLocks noGrp="1"/>
          </p:cNvSpPr>
          <p:nvPr>
            <p:ph type="body" sz="quarter" idx="71" hasCustomPrompt="1"/>
          </p:nvPr>
        </p:nvSpPr>
        <p:spPr>
          <a:xfrm>
            <a:off x="547225" y="5053608"/>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32" name="Text Placeholder 13">
            <a:extLst>
              <a:ext uri="{FF2B5EF4-FFF2-40B4-BE49-F238E27FC236}">
                <a16:creationId xmlns:a16="http://schemas.microsoft.com/office/drawing/2014/main" id="{F8900B26-515F-674A-B4B6-B9CBBE078F83}"/>
              </a:ext>
            </a:extLst>
          </p:cNvPr>
          <p:cNvSpPr>
            <a:spLocks noGrp="1"/>
          </p:cNvSpPr>
          <p:nvPr>
            <p:ph type="body" sz="quarter" idx="72" hasCustomPrompt="1"/>
          </p:nvPr>
        </p:nvSpPr>
        <p:spPr>
          <a:xfrm>
            <a:off x="547225" y="5428123"/>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33" name="Text Placeholder 13">
            <a:extLst>
              <a:ext uri="{FF2B5EF4-FFF2-40B4-BE49-F238E27FC236}">
                <a16:creationId xmlns:a16="http://schemas.microsoft.com/office/drawing/2014/main" id="{8182585A-9232-A041-8859-86194597BA1B}"/>
              </a:ext>
            </a:extLst>
          </p:cNvPr>
          <p:cNvSpPr>
            <a:spLocks noGrp="1"/>
          </p:cNvSpPr>
          <p:nvPr>
            <p:ph type="body" sz="quarter" idx="73" hasCustomPrompt="1"/>
          </p:nvPr>
        </p:nvSpPr>
        <p:spPr>
          <a:xfrm>
            <a:off x="547199" y="5807814"/>
            <a:ext cx="1191067" cy="324107"/>
          </a:xfrm>
          <a:solidFill>
            <a:schemeClr val="tx1"/>
          </a:solidFill>
        </p:spPr>
        <p:txBody>
          <a:bodyPr lIns="36000" tIns="36000" rIns="36000" bIns="36000" anchor="ctr"/>
          <a:lstStyle>
            <a:lvl1pPr algn="l">
              <a:lnSpc>
                <a:spcPct val="100000"/>
              </a:lnSpc>
              <a:defRPr sz="1000">
                <a:solidFill>
                  <a:schemeClr val="bg1"/>
                </a:solidFill>
              </a:defRPr>
            </a:lvl1pPr>
          </a:lstStyle>
          <a:p>
            <a:pPr lvl="0"/>
            <a:r>
              <a:rPr lang="en-US" dirty="0"/>
              <a:t>Milestone</a:t>
            </a:r>
          </a:p>
        </p:txBody>
      </p:sp>
      <p:sp>
        <p:nvSpPr>
          <p:cNvPr id="147" name="Text Placeholder 13">
            <a:extLst>
              <a:ext uri="{FF2B5EF4-FFF2-40B4-BE49-F238E27FC236}">
                <a16:creationId xmlns:a16="http://schemas.microsoft.com/office/drawing/2014/main" id="{FA0791B6-7F06-0944-A97B-01E9E43D3F87}"/>
              </a:ext>
            </a:extLst>
          </p:cNvPr>
          <p:cNvSpPr>
            <a:spLocks noGrp="1"/>
          </p:cNvSpPr>
          <p:nvPr>
            <p:ph type="body" sz="quarter" idx="74" hasCustomPrompt="1"/>
          </p:nvPr>
        </p:nvSpPr>
        <p:spPr>
          <a:xfrm>
            <a:off x="2786920" y="15778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48" name="Text Placeholder 13">
            <a:extLst>
              <a:ext uri="{FF2B5EF4-FFF2-40B4-BE49-F238E27FC236}">
                <a16:creationId xmlns:a16="http://schemas.microsoft.com/office/drawing/2014/main" id="{620FFA3F-315D-5148-9C9F-8E4B80422BBF}"/>
              </a:ext>
            </a:extLst>
          </p:cNvPr>
          <p:cNvSpPr>
            <a:spLocks noGrp="1"/>
          </p:cNvSpPr>
          <p:nvPr>
            <p:ph type="body" sz="quarter" idx="75" hasCustomPrompt="1"/>
          </p:nvPr>
        </p:nvSpPr>
        <p:spPr>
          <a:xfrm>
            <a:off x="3788405" y="15778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49" name="Text Placeholder 13">
            <a:extLst>
              <a:ext uri="{FF2B5EF4-FFF2-40B4-BE49-F238E27FC236}">
                <a16:creationId xmlns:a16="http://schemas.microsoft.com/office/drawing/2014/main" id="{A9631397-CB8B-A942-89F3-AA6D9F991442}"/>
              </a:ext>
            </a:extLst>
          </p:cNvPr>
          <p:cNvSpPr>
            <a:spLocks noGrp="1"/>
          </p:cNvSpPr>
          <p:nvPr>
            <p:ph type="body" sz="quarter" idx="76" hasCustomPrompt="1"/>
          </p:nvPr>
        </p:nvSpPr>
        <p:spPr>
          <a:xfrm>
            <a:off x="4789890" y="15778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0" name="Text Placeholder 13">
            <a:extLst>
              <a:ext uri="{FF2B5EF4-FFF2-40B4-BE49-F238E27FC236}">
                <a16:creationId xmlns:a16="http://schemas.microsoft.com/office/drawing/2014/main" id="{5AADC139-7C18-A945-8888-BB29AB7271B8}"/>
              </a:ext>
            </a:extLst>
          </p:cNvPr>
          <p:cNvSpPr>
            <a:spLocks noGrp="1"/>
          </p:cNvSpPr>
          <p:nvPr>
            <p:ph type="body" sz="quarter" idx="77" hasCustomPrompt="1"/>
          </p:nvPr>
        </p:nvSpPr>
        <p:spPr>
          <a:xfrm>
            <a:off x="5791375"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1" name="Text Placeholder 13">
            <a:extLst>
              <a:ext uri="{FF2B5EF4-FFF2-40B4-BE49-F238E27FC236}">
                <a16:creationId xmlns:a16="http://schemas.microsoft.com/office/drawing/2014/main" id="{4BFB230B-36C7-C54B-9BF3-334120B9335F}"/>
              </a:ext>
            </a:extLst>
          </p:cNvPr>
          <p:cNvSpPr>
            <a:spLocks noGrp="1"/>
          </p:cNvSpPr>
          <p:nvPr>
            <p:ph type="body" sz="quarter" idx="78" hasCustomPrompt="1"/>
          </p:nvPr>
        </p:nvSpPr>
        <p:spPr>
          <a:xfrm>
            <a:off x="6792860"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2" name="Text Placeholder 13">
            <a:extLst>
              <a:ext uri="{FF2B5EF4-FFF2-40B4-BE49-F238E27FC236}">
                <a16:creationId xmlns:a16="http://schemas.microsoft.com/office/drawing/2014/main" id="{CA9FB207-E614-D04F-85D5-AC05A06942DA}"/>
              </a:ext>
            </a:extLst>
          </p:cNvPr>
          <p:cNvSpPr>
            <a:spLocks noGrp="1"/>
          </p:cNvSpPr>
          <p:nvPr>
            <p:ph type="body" sz="quarter" idx="79" hasCustomPrompt="1"/>
          </p:nvPr>
        </p:nvSpPr>
        <p:spPr>
          <a:xfrm>
            <a:off x="7794345"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3" name="Text Placeholder 13">
            <a:extLst>
              <a:ext uri="{FF2B5EF4-FFF2-40B4-BE49-F238E27FC236}">
                <a16:creationId xmlns:a16="http://schemas.microsoft.com/office/drawing/2014/main" id="{C46DF494-10DA-ED47-A97E-B90C2D7D671D}"/>
              </a:ext>
            </a:extLst>
          </p:cNvPr>
          <p:cNvSpPr>
            <a:spLocks noGrp="1"/>
          </p:cNvSpPr>
          <p:nvPr>
            <p:ph type="body" sz="quarter" idx="80" hasCustomPrompt="1"/>
          </p:nvPr>
        </p:nvSpPr>
        <p:spPr>
          <a:xfrm>
            <a:off x="8795830"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4" name="Text Placeholder 13">
            <a:extLst>
              <a:ext uri="{FF2B5EF4-FFF2-40B4-BE49-F238E27FC236}">
                <a16:creationId xmlns:a16="http://schemas.microsoft.com/office/drawing/2014/main" id="{0F8B7831-37F7-B547-B21B-8BDF5FFFE04E}"/>
              </a:ext>
            </a:extLst>
          </p:cNvPr>
          <p:cNvSpPr>
            <a:spLocks noGrp="1"/>
          </p:cNvSpPr>
          <p:nvPr>
            <p:ph type="body" sz="quarter" idx="81" hasCustomPrompt="1"/>
          </p:nvPr>
        </p:nvSpPr>
        <p:spPr>
          <a:xfrm>
            <a:off x="9797315"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155" name="Text Placeholder 13">
            <a:extLst>
              <a:ext uri="{FF2B5EF4-FFF2-40B4-BE49-F238E27FC236}">
                <a16:creationId xmlns:a16="http://schemas.microsoft.com/office/drawing/2014/main" id="{D625DF05-5606-604F-B453-D21A60E7D554}"/>
              </a:ext>
            </a:extLst>
          </p:cNvPr>
          <p:cNvSpPr>
            <a:spLocks noGrp="1"/>
          </p:cNvSpPr>
          <p:nvPr>
            <p:ph type="body" sz="quarter" idx="82" hasCustomPrompt="1"/>
          </p:nvPr>
        </p:nvSpPr>
        <p:spPr>
          <a:xfrm>
            <a:off x="10798800" y="1582567"/>
            <a:ext cx="936000" cy="324107"/>
          </a:xfrm>
          <a:solidFill>
            <a:schemeClr val="tx1"/>
          </a:solidFill>
        </p:spPr>
        <p:txBody>
          <a:bodyPr lIns="36000" tIns="36000" rIns="36000" bIns="36000" anchor="ctr"/>
          <a:lstStyle>
            <a:lvl1pPr algn="r">
              <a:lnSpc>
                <a:spcPct val="100000"/>
              </a:lnSpc>
              <a:defRPr>
                <a:solidFill>
                  <a:schemeClr val="bg1"/>
                </a:solidFill>
              </a:defRPr>
            </a:lvl1pPr>
          </a:lstStyle>
          <a:p>
            <a:pPr lvl="0"/>
            <a:r>
              <a:rPr lang="en-US" dirty="0"/>
              <a:t>Time</a:t>
            </a:r>
          </a:p>
        </p:txBody>
      </p:sp>
      <p:sp>
        <p:nvSpPr>
          <p:cNvPr id="5" name="SmartArt Placeholder 4">
            <a:extLst>
              <a:ext uri="{FF2B5EF4-FFF2-40B4-BE49-F238E27FC236}">
                <a16:creationId xmlns:a16="http://schemas.microsoft.com/office/drawing/2014/main" id="{D3904BEC-59C0-9D43-99B5-CA3295CCBA64}"/>
              </a:ext>
            </a:extLst>
          </p:cNvPr>
          <p:cNvSpPr>
            <a:spLocks noGrp="1"/>
          </p:cNvSpPr>
          <p:nvPr>
            <p:ph type="dgm" sz="quarter" idx="83" hasCustomPrompt="1"/>
          </p:nvPr>
        </p:nvSpPr>
        <p:spPr>
          <a:xfrm>
            <a:off x="1786398"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59" name="SmartArt Placeholder 4">
            <a:extLst>
              <a:ext uri="{FF2B5EF4-FFF2-40B4-BE49-F238E27FC236}">
                <a16:creationId xmlns:a16="http://schemas.microsoft.com/office/drawing/2014/main" id="{500C9191-DB47-2E4E-87A8-05477F83D34A}"/>
              </a:ext>
            </a:extLst>
          </p:cNvPr>
          <p:cNvSpPr>
            <a:spLocks noGrp="1"/>
          </p:cNvSpPr>
          <p:nvPr>
            <p:ph type="dgm" sz="quarter" idx="84" hasCustomPrompt="1"/>
          </p:nvPr>
        </p:nvSpPr>
        <p:spPr>
          <a:xfrm>
            <a:off x="1786398"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0" name="SmartArt Placeholder 4">
            <a:extLst>
              <a:ext uri="{FF2B5EF4-FFF2-40B4-BE49-F238E27FC236}">
                <a16:creationId xmlns:a16="http://schemas.microsoft.com/office/drawing/2014/main" id="{BE2B7141-0CE5-784F-9DA5-C445AF4F51C7}"/>
              </a:ext>
            </a:extLst>
          </p:cNvPr>
          <p:cNvSpPr>
            <a:spLocks noGrp="1"/>
          </p:cNvSpPr>
          <p:nvPr>
            <p:ph type="dgm" sz="quarter" idx="85" hasCustomPrompt="1"/>
          </p:nvPr>
        </p:nvSpPr>
        <p:spPr>
          <a:xfrm>
            <a:off x="1785432"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1" name="SmartArt Placeholder 4">
            <a:extLst>
              <a:ext uri="{FF2B5EF4-FFF2-40B4-BE49-F238E27FC236}">
                <a16:creationId xmlns:a16="http://schemas.microsoft.com/office/drawing/2014/main" id="{AF93DD85-9FE9-AF45-BEC9-783B65A434D2}"/>
              </a:ext>
            </a:extLst>
          </p:cNvPr>
          <p:cNvSpPr>
            <a:spLocks noGrp="1"/>
          </p:cNvSpPr>
          <p:nvPr>
            <p:ph type="dgm" sz="quarter" idx="86" hasCustomPrompt="1"/>
          </p:nvPr>
        </p:nvSpPr>
        <p:spPr>
          <a:xfrm>
            <a:off x="1785433"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2" name="SmartArt Placeholder 4">
            <a:extLst>
              <a:ext uri="{FF2B5EF4-FFF2-40B4-BE49-F238E27FC236}">
                <a16:creationId xmlns:a16="http://schemas.microsoft.com/office/drawing/2014/main" id="{62413477-E4D6-604B-8561-735A7FE8E62C}"/>
              </a:ext>
            </a:extLst>
          </p:cNvPr>
          <p:cNvSpPr>
            <a:spLocks noGrp="1"/>
          </p:cNvSpPr>
          <p:nvPr>
            <p:ph type="dgm" sz="quarter" idx="87" hasCustomPrompt="1"/>
          </p:nvPr>
        </p:nvSpPr>
        <p:spPr>
          <a:xfrm>
            <a:off x="1785434"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3" name="SmartArt Placeholder 4">
            <a:extLst>
              <a:ext uri="{FF2B5EF4-FFF2-40B4-BE49-F238E27FC236}">
                <a16:creationId xmlns:a16="http://schemas.microsoft.com/office/drawing/2014/main" id="{9983299C-7BDE-FE4C-BC8E-07A0FB9F0F28}"/>
              </a:ext>
            </a:extLst>
          </p:cNvPr>
          <p:cNvSpPr>
            <a:spLocks noGrp="1"/>
          </p:cNvSpPr>
          <p:nvPr>
            <p:ph type="dgm" sz="quarter" idx="88" hasCustomPrompt="1"/>
          </p:nvPr>
        </p:nvSpPr>
        <p:spPr>
          <a:xfrm>
            <a:off x="1786396"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4" name="SmartArt Placeholder 4">
            <a:extLst>
              <a:ext uri="{FF2B5EF4-FFF2-40B4-BE49-F238E27FC236}">
                <a16:creationId xmlns:a16="http://schemas.microsoft.com/office/drawing/2014/main" id="{D2685EAF-DD01-7B41-B692-81ED7A6EF129}"/>
              </a:ext>
            </a:extLst>
          </p:cNvPr>
          <p:cNvSpPr>
            <a:spLocks noGrp="1"/>
          </p:cNvSpPr>
          <p:nvPr>
            <p:ph type="dgm" sz="quarter" idx="89" hasCustomPrompt="1"/>
          </p:nvPr>
        </p:nvSpPr>
        <p:spPr>
          <a:xfrm>
            <a:off x="1786396"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5" name="SmartArt Placeholder 4">
            <a:extLst>
              <a:ext uri="{FF2B5EF4-FFF2-40B4-BE49-F238E27FC236}">
                <a16:creationId xmlns:a16="http://schemas.microsoft.com/office/drawing/2014/main" id="{663BB0E7-3FAD-A94B-870F-A63E1066FC00}"/>
              </a:ext>
            </a:extLst>
          </p:cNvPr>
          <p:cNvSpPr>
            <a:spLocks noGrp="1"/>
          </p:cNvSpPr>
          <p:nvPr>
            <p:ph type="dgm" sz="quarter" idx="90" hasCustomPrompt="1"/>
          </p:nvPr>
        </p:nvSpPr>
        <p:spPr>
          <a:xfrm>
            <a:off x="1785430"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6" name="SmartArt Placeholder 4">
            <a:extLst>
              <a:ext uri="{FF2B5EF4-FFF2-40B4-BE49-F238E27FC236}">
                <a16:creationId xmlns:a16="http://schemas.microsoft.com/office/drawing/2014/main" id="{25A2B122-C044-9548-AF69-A284ABAE8F1B}"/>
              </a:ext>
            </a:extLst>
          </p:cNvPr>
          <p:cNvSpPr>
            <a:spLocks noGrp="1"/>
          </p:cNvSpPr>
          <p:nvPr>
            <p:ph type="dgm" sz="quarter" idx="91" hasCustomPrompt="1"/>
          </p:nvPr>
        </p:nvSpPr>
        <p:spPr>
          <a:xfrm>
            <a:off x="1785431"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7" name="SmartArt Placeholder 4">
            <a:extLst>
              <a:ext uri="{FF2B5EF4-FFF2-40B4-BE49-F238E27FC236}">
                <a16:creationId xmlns:a16="http://schemas.microsoft.com/office/drawing/2014/main" id="{3C40608E-A908-0B44-914B-774ABA03C7D2}"/>
              </a:ext>
            </a:extLst>
          </p:cNvPr>
          <p:cNvSpPr>
            <a:spLocks noGrp="1"/>
          </p:cNvSpPr>
          <p:nvPr>
            <p:ph type="dgm" sz="quarter" idx="92" hasCustomPrompt="1"/>
          </p:nvPr>
        </p:nvSpPr>
        <p:spPr>
          <a:xfrm>
            <a:off x="1785432"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8" name="SmartArt Placeholder 4">
            <a:extLst>
              <a:ext uri="{FF2B5EF4-FFF2-40B4-BE49-F238E27FC236}">
                <a16:creationId xmlns:a16="http://schemas.microsoft.com/office/drawing/2014/main" id="{CC0231FA-B974-6E40-9CE2-5328B94056B4}"/>
              </a:ext>
            </a:extLst>
          </p:cNvPr>
          <p:cNvSpPr>
            <a:spLocks noGrp="1"/>
          </p:cNvSpPr>
          <p:nvPr>
            <p:ph type="dgm" sz="quarter" idx="93" hasCustomPrompt="1"/>
          </p:nvPr>
        </p:nvSpPr>
        <p:spPr>
          <a:xfrm>
            <a:off x="1785429"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69" name="SmartArt Placeholder 4">
            <a:extLst>
              <a:ext uri="{FF2B5EF4-FFF2-40B4-BE49-F238E27FC236}">
                <a16:creationId xmlns:a16="http://schemas.microsoft.com/office/drawing/2014/main" id="{D79BBA93-C843-D643-AC6D-85070713BA87}"/>
              </a:ext>
            </a:extLst>
          </p:cNvPr>
          <p:cNvSpPr>
            <a:spLocks noGrp="1"/>
          </p:cNvSpPr>
          <p:nvPr>
            <p:ph type="dgm" sz="quarter" idx="94" hasCustomPrompt="1"/>
          </p:nvPr>
        </p:nvSpPr>
        <p:spPr>
          <a:xfrm>
            <a:off x="2787889"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0" name="SmartArt Placeholder 4">
            <a:extLst>
              <a:ext uri="{FF2B5EF4-FFF2-40B4-BE49-F238E27FC236}">
                <a16:creationId xmlns:a16="http://schemas.microsoft.com/office/drawing/2014/main" id="{9D7BC1DD-C984-E948-9914-FA1BC0FBA72E}"/>
              </a:ext>
            </a:extLst>
          </p:cNvPr>
          <p:cNvSpPr>
            <a:spLocks noGrp="1"/>
          </p:cNvSpPr>
          <p:nvPr>
            <p:ph type="dgm" sz="quarter" idx="95" hasCustomPrompt="1"/>
          </p:nvPr>
        </p:nvSpPr>
        <p:spPr>
          <a:xfrm>
            <a:off x="2787889"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1" name="SmartArt Placeholder 4">
            <a:extLst>
              <a:ext uri="{FF2B5EF4-FFF2-40B4-BE49-F238E27FC236}">
                <a16:creationId xmlns:a16="http://schemas.microsoft.com/office/drawing/2014/main" id="{7849389C-350B-2641-B19E-9B52E56C437A}"/>
              </a:ext>
            </a:extLst>
          </p:cNvPr>
          <p:cNvSpPr>
            <a:spLocks noGrp="1"/>
          </p:cNvSpPr>
          <p:nvPr>
            <p:ph type="dgm" sz="quarter" idx="96" hasCustomPrompt="1"/>
          </p:nvPr>
        </p:nvSpPr>
        <p:spPr>
          <a:xfrm>
            <a:off x="2786923"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2" name="SmartArt Placeholder 4">
            <a:extLst>
              <a:ext uri="{FF2B5EF4-FFF2-40B4-BE49-F238E27FC236}">
                <a16:creationId xmlns:a16="http://schemas.microsoft.com/office/drawing/2014/main" id="{44BD863E-C021-7F42-9548-5E52FD272041}"/>
              </a:ext>
            </a:extLst>
          </p:cNvPr>
          <p:cNvSpPr>
            <a:spLocks noGrp="1"/>
          </p:cNvSpPr>
          <p:nvPr>
            <p:ph type="dgm" sz="quarter" idx="97" hasCustomPrompt="1"/>
          </p:nvPr>
        </p:nvSpPr>
        <p:spPr>
          <a:xfrm>
            <a:off x="2786924"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3" name="SmartArt Placeholder 4">
            <a:extLst>
              <a:ext uri="{FF2B5EF4-FFF2-40B4-BE49-F238E27FC236}">
                <a16:creationId xmlns:a16="http://schemas.microsoft.com/office/drawing/2014/main" id="{018CD05D-A1B7-D645-8E14-CBAE8623AE35}"/>
              </a:ext>
            </a:extLst>
          </p:cNvPr>
          <p:cNvSpPr>
            <a:spLocks noGrp="1"/>
          </p:cNvSpPr>
          <p:nvPr>
            <p:ph type="dgm" sz="quarter" idx="98" hasCustomPrompt="1"/>
          </p:nvPr>
        </p:nvSpPr>
        <p:spPr>
          <a:xfrm>
            <a:off x="2786925"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4" name="SmartArt Placeholder 4">
            <a:extLst>
              <a:ext uri="{FF2B5EF4-FFF2-40B4-BE49-F238E27FC236}">
                <a16:creationId xmlns:a16="http://schemas.microsoft.com/office/drawing/2014/main" id="{FF41A869-AF4A-ED4A-A707-31D2E468D15C}"/>
              </a:ext>
            </a:extLst>
          </p:cNvPr>
          <p:cNvSpPr>
            <a:spLocks noGrp="1"/>
          </p:cNvSpPr>
          <p:nvPr>
            <p:ph type="dgm" sz="quarter" idx="99" hasCustomPrompt="1"/>
          </p:nvPr>
        </p:nvSpPr>
        <p:spPr>
          <a:xfrm>
            <a:off x="2787887"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5" name="SmartArt Placeholder 4">
            <a:extLst>
              <a:ext uri="{FF2B5EF4-FFF2-40B4-BE49-F238E27FC236}">
                <a16:creationId xmlns:a16="http://schemas.microsoft.com/office/drawing/2014/main" id="{DB7AD519-B4B0-4940-95E0-884A342B4BAC}"/>
              </a:ext>
            </a:extLst>
          </p:cNvPr>
          <p:cNvSpPr>
            <a:spLocks noGrp="1"/>
          </p:cNvSpPr>
          <p:nvPr>
            <p:ph type="dgm" sz="quarter" idx="100" hasCustomPrompt="1"/>
          </p:nvPr>
        </p:nvSpPr>
        <p:spPr>
          <a:xfrm>
            <a:off x="2787887"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6" name="SmartArt Placeholder 4">
            <a:extLst>
              <a:ext uri="{FF2B5EF4-FFF2-40B4-BE49-F238E27FC236}">
                <a16:creationId xmlns:a16="http://schemas.microsoft.com/office/drawing/2014/main" id="{E678F0D9-4130-8841-9E45-2C9045B5151E}"/>
              </a:ext>
            </a:extLst>
          </p:cNvPr>
          <p:cNvSpPr>
            <a:spLocks noGrp="1"/>
          </p:cNvSpPr>
          <p:nvPr>
            <p:ph type="dgm" sz="quarter" idx="101" hasCustomPrompt="1"/>
          </p:nvPr>
        </p:nvSpPr>
        <p:spPr>
          <a:xfrm>
            <a:off x="2786921"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7" name="SmartArt Placeholder 4">
            <a:extLst>
              <a:ext uri="{FF2B5EF4-FFF2-40B4-BE49-F238E27FC236}">
                <a16:creationId xmlns:a16="http://schemas.microsoft.com/office/drawing/2014/main" id="{B84D953F-EED7-E842-B0A4-0924E81FC51C}"/>
              </a:ext>
            </a:extLst>
          </p:cNvPr>
          <p:cNvSpPr>
            <a:spLocks noGrp="1"/>
          </p:cNvSpPr>
          <p:nvPr>
            <p:ph type="dgm" sz="quarter" idx="102" hasCustomPrompt="1"/>
          </p:nvPr>
        </p:nvSpPr>
        <p:spPr>
          <a:xfrm>
            <a:off x="2786922"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8" name="SmartArt Placeholder 4">
            <a:extLst>
              <a:ext uri="{FF2B5EF4-FFF2-40B4-BE49-F238E27FC236}">
                <a16:creationId xmlns:a16="http://schemas.microsoft.com/office/drawing/2014/main" id="{391C7F12-8563-7147-A182-06963DF78063}"/>
              </a:ext>
            </a:extLst>
          </p:cNvPr>
          <p:cNvSpPr>
            <a:spLocks noGrp="1"/>
          </p:cNvSpPr>
          <p:nvPr>
            <p:ph type="dgm" sz="quarter" idx="103" hasCustomPrompt="1"/>
          </p:nvPr>
        </p:nvSpPr>
        <p:spPr>
          <a:xfrm>
            <a:off x="2786923"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79" name="SmartArt Placeholder 4">
            <a:extLst>
              <a:ext uri="{FF2B5EF4-FFF2-40B4-BE49-F238E27FC236}">
                <a16:creationId xmlns:a16="http://schemas.microsoft.com/office/drawing/2014/main" id="{4E33A558-F664-9E40-9E57-03ABAAD8C1BF}"/>
              </a:ext>
            </a:extLst>
          </p:cNvPr>
          <p:cNvSpPr>
            <a:spLocks noGrp="1"/>
          </p:cNvSpPr>
          <p:nvPr>
            <p:ph type="dgm" sz="quarter" idx="104" hasCustomPrompt="1"/>
          </p:nvPr>
        </p:nvSpPr>
        <p:spPr>
          <a:xfrm>
            <a:off x="2786920"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0" name="SmartArt Placeholder 4">
            <a:extLst>
              <a:ext uri="{FF2B5EF4-FFF2-40B4-BE49-F238E27FC236}">
                <a16:creationId xmlns:a16="http://schemas.microsoft.com/office/drawing/2014/main" id="{916BED62-0FC3-334A-A7F3-77DB9AE0FCF5}"/>
              </a:ext>
            </a:extLst>
          </p:cNvPr>
          <p:cNvSpPr>
            <a:spLocks noGrp="1"/>
          </p:cNvSpPr>
          <p:nvPr>
            <p:ph type="dgm" sz="quarter" idx="105" hasCustomPrompt="1"/>
          </p:nvPr>
        </p:nvSpPr>
        <p:spPr>
          <a:xfrm>
            <a:off x="3788399"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1" name="SmartArt Placeholder 4">
            <a:extLst>
              <a:ext uri="{FF2B5EF4-FFF2-40B4-BE49-F238E27FC236}">
                <a16:creationId xmlns:a16="http://schemas.microsoft.com/office/drawing/2014/main" id="{16BF0D1D-21D4-0D4E-ABBB-3EA23D0C4856}"/>
              </a:ext>
            </a:extLst>
          </p:cNvPr>
          <p:cNvSpPr>
            <a:spLocks noGrp="1"/>
          </p:cNvSpPr>
          <p:nvPr>
            <p:ph type="dgm" sz="quarter" idx="106" hasCustomPrompt="1"/>
          </p:nvPr>
        </p:nvSpPr>
        <p:spPr>
          <a:xfrm>
            <a:off x="3788399"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2" name="SmartArt Placeholder 4">
            <a:extLst>
              <a:ext uri="{FF2B5EF4-FFF2-40B4-BE49-F238E27FC236}">
                <a16:creationId xmlns:a16="http://schemas.microsoft.com/office/drawing/2014/main" id="{BF7546C5-8A43-C445-9E48-DBDD6EB51829}"/>
              </a:ext>
            </a:extLst>
          </p:cNvPr>
          <p:cNvSpPr>
            <a:spLocks noGrp="1"/>
          </p:cNvSpPr>
          <p:nvPr>
            <p:ph type="dgm" sz="quarter" idx="107" hasCustomPrompt="1"/>
          </p:nvPr>
        </p:nvSpPr>
        <p:spPr>
          <a:xfrm>
            <a:off x="3787433"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3" name="SmartArt Placeholder 4">
            <a:extLst>
              <a:ext uri="{FF2B5EF4-FFF2-40B4-BE49-F238E27FC236}">
                <a16:creationId xmlns:a16="http://schemas.microsoft.com/office/drawing/2014/main" id="{1A5C5A92-7675-E64E-AAFE-1B291D090C9D}"/>
              </a:ext>
            </a:extLst>
          </p:cNvPr>
          <p:cNvSpPr>
            <a:spLocks noGrp="1"/>
          </p:cNvSpPr>
          <p:nvPr>
            <p:ph type="dgm" sz="quarter" idx="108" hasCustomPrompt="1"/>
          </p:nvPr>
        </p:nvSpPr>
        <p:spPr>
          <a:xfrm>
            <a:off x="3787434"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4" name="SmartArt Placeholder 4">
            <a:extLst>
              <a:ext uri="{FF2B5EF4-FFF2-40B4-BE49-F238E27FC236}">
                <a16:creationId xmlns:a16="http://schemas.microsoft.com/office/drawing/2014/main" id="{4CD87507-D51F-D943-9F1D-78B5F84F6A84}"/>
              </a:ext>
            </a:extLst>
          </p:cNvPr>
          <p:cNvSpPr>
            <a:spLocks noGrp="1"/>
          </p:cNvSpPr>
          <p:nvPr>
            <p:ph type="dgm" sz="quarter" idx="109" hasCustomPrompt="1"/>
          </p:nvPr>
        </p:nvSpPr>
        <p:spPr>
          <a:xfrm>
            <a:off x="3787435"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5" name="SmartArt Placeholder 4">
            <a:extLst>
              <a:ext uri="{FF2B5EF4-FFF2-40B4-BE49-F238E27FC236}">
                <a16:creationId xmlns:a16="http://schemas.microsoft.com/office/drawing/2014/main" id="{D85DDFE5-3D19-5D47-A6F6-F25A9A1FE799}"/>
              </a:ext>
            </a:extLst>
          </p:cNvPr>
          <p:cNvSpPr>
            <a:spLocks noGrp="1"/>
          </p:cNvSpPr>
          <p:nvPr>
            <p:ph type="dgm" sz="quarter" idx="110" hasCustomPrompt="1"/>
          </p:nvPr>
        </p:nvSpPr>
        <p:spPr>
          <a:xfrm>
            <a:off x="3788397"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6" name="SmartArt Placeholder 4">
            <a:extLst>
              <a:ext uri="{FF2B5EF4-FFF2-40B4-BE49-F238E27FC236}">
                <a16:creationId xmlns:a16="http://schemas.microsoft.com/office/drawing/2014/main" id="{44E4D983-9DE2-5744-ABBB-825463238FB3}"/>
              </a:ext>
            </a:extLst>
          </p:cNvPr>
          <p:cNvSpPr>
            <a:spLocks noGrp="1"/>
          </p:cNvSpPr>
          <p:nvPr>
            <p:ph type="dgm" sz="quarter" idx="111" hasCustomPrompt="1"/>
          </p:nvPr>
        </p:nvSpPr>
        <p:spPr>
          <a:xfrm>
            <a:off x="3788397"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7" name="SmartArt Placeholder 4">
            <a:extLst>
              <a:ext uri="{FF2B5EF4-FFF2-40B4-BE49-F238E27FC236}">
                <a16:creationId xmlns:a16="http://schemas.microsoft.com/office/drawing/2014/main" id="{9BF4CDA6-7DA8-DB48-98B8-B64C6369E72F}"/>
              </a:ext>
            </a:extLst>
          </p:cNvPr>
          <p:cNvSpPr>
            <a:spLocks noGrp="1"/>
          </p:cNvSpPr>
          <p:nvPr>
            <p:ph type="dgm" sz="quarter" idx="112" hasCustomPrompt="1"/>
          </p:nvPr>
        </p:nvSpPr>
        <p:spPr>
          <a:xfrm>
            <a:off x="3787431"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8" name="SmartArt Placeholder 4">
            <a:extLst>
              <a:ext uri="{FF2B5EF4-FFF2-40B4-BE49-F238E27FC236}">
                <a16:creationId xmlns:a16="http://schemas.microsoft.com/office/drawing/2014/main" id="{3E2DF36D-B306-D347-8406-BF2CF8911F96}"/>
              </a:ext>
            </a:extLst>
          </p:cNvPr>
          <p:cNvSpPr>
            <a:spLocks noGrp="1"/>
          </p:cNvSpPr>
          <p:nvPr>
            <p:ph type="dgm" sz="quarter" idx="113" hasCustomPrompt="1"/>
          </p:nvPr>
        </p:nvSpPr>
        <p:spPr>
          <a:xfrm>
            <a:off x="3787432"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89" name="SmartArt Placeholder 4">
            <a:extLst>
              <a:ext uri="{FF2B5EF4-FFF2-40B4-BE49-F238E27FC236}">
                <a16:creationId xmlns:a16="http://schemas.microsoft.com/office/drawing/2014/main" id="{460B18FE-C455-2145-96B5-E11849A04484}"/>
              </a:ext>
            </a:extLst>
          </p:cNvPr>
          <p:cNvSpPr>
            <a:spLocks noGrp="1"/>
          </p:cNvSpPr>
          <p:nvPr>
            <p:ph type="dgm" sz="quarter" idx="114" hasCustomPrompt="1"/>
          </p:nvPr>
        </p:nvSpPr>
        <p:spPr>
          <a:xfrm>
            <a:off x="3787433"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0" name="SmartArt Placeholder 4">
            <a:extLst>
              <a:ext uri="{FF2B5EF4-FFF2-40B4-BE49-F238E27FC236}">
                <a16:creationId xmlns:a16="http://schemas.microsoft.com/office/drawing/2014/main" id="{433E13D3-E304-F54C-9AC3-14C32ECF8512}"/>
              </a:ext>
            </a:extLst>
          </p:cNvPr>
          <p:cNvSpPr>
            <a:spLocks noGrp="1"/>
          </p:cNvSpPr>
          <p:nvPr>
            <p:ph type="dgm" sz="quarter" idx="115" hasCustomPrompt="1"/>
          </p:nvPr>
        </p:nvSpPr>
        <p:spPr>
          <a:xfrm>
            <a:off x="3787430"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1" name="SmartArt Placeholder 4">
            <a:extLst>
              <a:ext uri="{FF2B5EF4-FFF2-40B4-BE49-F238E27FC236}">
                <a16:creationId xmlns:a16="http://schemas.microsoft.com/office/drawing/2014/main" id="{C6AF47DF-E4B8-C747-992A-627B6554E0BF}"/>
              </a:ext>
            </a:extLst>
          </p:cNvPr>
          <p:cNvSpPr>
            <a:spLocks noGrp="1"/>
          </p:cNvSpPr>
          <p:nvPr>
            <p:ph type="dgm" sz="quarter" idx="116" hasCustomPrompt="1"/>
          </p:nvPr>
        </p:nvSpPr>
        <p:spPr>
          <a:xfrm>
            <a:off x="4789890"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2" name="SmartArt Placeholder 4">
            <a:extLst>
              <a:ext uri="{FF2B5EF4-FFF2-40B4-BE49-F238E27FC236}">
                <a16:creationId xmlns:a16="http://schemas.microsoft.com/office/drawing/2014/main" id="{764BDE27-4A2F-4F47-8D1C-2B498C2E64D2}"/>
              </a:ext>
            </a:extLst>
          </p:cNvPr>
          <p:cNvSpPr>
            <a:spLocks noGrp="1"/>
          </p:cNvSpPr>
          <p:nvPr>
            <p:ph type="dgm" sz="quarter" idx="117" hasCustomPrompt="1"/>
          </p:nvPr>
        </p:nvSpPr>
        <p:spPr>
          <a:xfrm>
            <a:off x="4789890"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3" name="SmartArt Placeholder 4">
            <a:extLst>
              <a:ext uri="{FF2B5EF4-FFF2-40B4-BE49-F238E27FC236}">
                <a16:creationId xmlns:a16="http://schemas.microsoft.com/office/drawing/2014/main" id="{122AC16D-70B8-874C-8D09-522484050517}"/>
              </a:ext>
            </a:extLst>
          </p:cNvPr>
          <p:cNvSpPr>
            <a:spLocks noGrp="1"/>
          </p:cNvSpPr>
          <p:nvPr>
            <p:ph type="dgm" sz="quarter" idx="118" hasCustomPrompt="1"/>
          </p:nvPr>
        </p:nvSpPr>
        <p:spPr>
          <a:xfrm>
            <a:off x="4788924"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4" name="SmartArt Placeholder 4">
            <a:extLst>
              <a:ext uri="{FF2B5EF4-FFF2-40B4-BE49-F238E27FC236}">
                <a16:creationId xmlns:a16="http://schemas.microsoft.com/office/drawing/2014/main" id="{EC5D3DF6-8E7D-AC47-A408-8D2B15EC7446}"/>
              </a:ext>
            </a:extLst>
          </p:cNvPr>
          <p:cNvSpPr>
            <a:spLocks noGrp="1"/>
          </p:cNvSpPr>
          <p:nvPr>
            <p:ph type="dgm" sz="quarter" idx="119" hasCustomPrompt="1"/>
          </p:nvPr>
        </p:nvSpPr>
        <p:spPr>
          <a:xfrm>
            <a:off x="4788925"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5" name="SmartArt Placeholder 4">
            <a:extLst>
              <a:ext uri="{FF2B5EF4-FFF2-40B4-BE49-F238E27FC236}">
                <a16:creationId xmlns:a16="http://schemas.microsoft.com/office/drawing/2014/main" id="{6B2FE00D-4551-CC4E-8457-7470D3AC4A86}"/>
              </a:ext>
            </a:extLst>
          </p:cNvPr>
          <p:cNvSpPr>
            <a:spLocks noGrp="1"/>
          </p:cNvSpPr>
          <p:nvPr>
            <p:ph type="dgm" sz="quarter" idx="120" hasCustomPrompt="1"/>
          </p:nvPr>
        </p:nvSpPr>
        <p:spPr>
          <a:xfrm>
            <a:off x="4788926"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6" name="SmartArt Placeholder 4">
            <a:extLst>
              <a:ext uri="{FF2B5EF4-FFF2-40B4-BE49-F238E27FC236}">
                <a16:creationId xmlns:a16="http://schemas.microsoft.com/office/drawing/2014/main" id="{E45F01EB-F506-CA44-8609-36E750B62B82}"/>
              </a:ext>
            </a:extLst>
          </p:cNvPr>
          <p:cNvSpPr>
            <a:spLocks noGrp="1"/>
          </p:cNvSpPr>
          <p:nvPr>
            <p:ph type="dgm" sz="quarter" idx="121" hasCustomPrompt="1"/>
          </p:nvPr>
        </p:nvSpPr>
        <p:spPr>
          <a:xfrm>
            <a:off x="4789888"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7" name="SmartArt Placeholder 4">
            <a:extLst>
              <a:ext uri="{FF2B5EF4-FFF2-40B4-BE49-F238E27FC236}">
                <a16:creationId xmlns:a16="http://schemas.microsoft.com/office/drawing/2014/main" id="{4770998F-81F2-B04B-A143-7471E0A1370F}"/>
              </a:ext>
            </a:extLst>
          </p:cNvPr>
          <p:cNvSpPr>
            <a:spLocks noGrp="1"/>
          </p:cNvSpPr>
          <p:nvPr>
            <p:ph type="dgm" sz="quarter" idx="122" hasCustomPrompt="1"/>
          </p:nvPr>
        </p:nvSpPr>
        <p:spPr>
          <a:xfrm>
            <a:off x="4789888"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8" name="SmartArt Placeholder 4">
            <a:extLst>
              <a:ext uri="{FF2B5EF4-FFF2-40B4-BE49-F238E27FC236}">
                <a16:creationId xmlns:a16="http://schemas.microsoft.com/office/drawing/2014/main" id="{02A0E6DF-3AC0-B14B-B9B0-1CD205FB04FA}"/>
              </a:ext>
            </a:extLst>
          </p:cNvPr>
          <p:cNvSpPr>
            <a:spLocks noGrp="1"/>
          </p:cNvSpPr>
          <p:nvPr>
            <p:ph type="dgm" sz="quarter" idx="123" hasCustomPrompt="1"/>
          </p:nvPr>
        </p:nvSpPr>
        <p:spPr>
          <a:xfrm>
            <a:off x="4788922"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199" name="SmartArt Placeholder 4">
            <a:extLst>
              <a:ext uri="{FF2B5EF4-FFF2-40B4-BE49-F238E27FC236}">
                <a16:creationId xmlns:a16="http://schemas.microsoft.com/office/drawing/2014/main" id="{1F3AD946-5815-4545-8E78-036155DA70E1}"/>
              </a:ext>
            </a:extLst>
          </p:cNvPr>
          <p:cNvSpPr>
            <a:spLocks noGrp="1"/>
          </p:cNvSpPr>
          <p:nvPr>
            <p:ph type="dgm" sz="quarter" idx="124" hasCustomPrompt="1"/>
          </p:nvPr>
        </p:nvSpPr>
        <p:spPr>
          <a:xfrm>
            <a:off x="4788923"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0" name="SmartArt Placeholder 4">
            <a:extLst>
              <a:ext uri="{FF2B5EF4-FFF2-40B4-BE49-F238E27FC236}">
                <a16:creationId xmlns:a16="http://schemas.microsoft.com/office/drawing/2014/main" id="{76842FE0-72D1-0242-9D9C-E82AD09E5E6C}"/>
              </a:ext>
            </a:extLst>
          </p:cNvPr>
          <p:cNvSpPr>
            <a:spLocks noGrp="1"/>
          </p:cNvSpPr>
          <p:nvPr>
            <p:ph type="dgm" sz="quarter" idx="125" hasCustomPrompt="1"/>
          </p:nvPr>
        </p:nvSpPr>
        <p:spPr>
          <a:xfrm>
            <a:off x="4788924"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1" name="SmartArt Placeholder 4">
            <a:extLst>
              <a:ext uri="{FF2B5EF4-FFF2-40B4-BE49-F238E27FC236}">
                <a16:creationId xmlns:a16="http://schemas.microsoft.com/office/drawing/2014/main" id="{1E609B16-F04A-EF43-8117-E141BBCF5688}"/>
              </a:ext>
            </a:extLst>
          </p:cNvPr>
          <p:cNvSpPr>
            <a:spLocks noGrp="1"/>
          </p:cNvSpPr>
          <p:nvPr>
            <p:ph type="dgm" sz="quarter" idx="126" hasCustomPrompt="1"/>
          </p:nvPr>
        </p:nvSpPr>
        <p:spPr>
          <a:xfrm>
            <a:off x="4788921"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2" name="SmartArt Placeholder 4">
            <a:extLst>
              <a:ext uri="{FF2B5EF4-FFF2-40B4-BE49-F238E27FC236}">
                <a16:creationId xmlns:a16="http://schemas.microsoft.com/office/drawing/2014/main" id="{490D0BBB-2055-DC49-8068-131C98DB1F0B}"/>
              </a:ext>
            </a:extLst>
          </p:cNvPr>
          <p:cNvSpPr>
            <a:spLocks noGrp="1"/>
          </p:cNvSpPr>
          <p:nvPr>
            <p:ph type="dgm" sz="quarter" idx="127" hasCustomPrompt="1"/>
          </p:nvPr>
        </p:nvSpPr>
        <p:spPr>
          <a:xfrm>
            <a:off x="5792332"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3" name="SmartArt Placeholder 4">
            <a:extLst>
              <a:ext uri="{FF2B5EF4-FFF2-40B4-BE49-F238E27FC236}">
                <a16:creationId xmlns:a16="http://schemas.microsoft.com/office/drawing/2014/main" id="{6E3FCBC1-06D6-B04F-B660-6B6DE2F49860}"/>
              </a:ext>
            </a:extLst>
          </p:cNvPr>
          <p:cNvSpPr>
            <a:spLocks noGrp="1"/>
          </p:cNvSpPr>
          <p:nvPr>
            <p:ph type="dgm" sz="quarter" idx="128" hasCustomPrompt="1"/>
          </p:nvPr>
        </p:nvSpPr>
        <p:spPr>
          <a:xfrm>
            <a:off x="5792332"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4" name="SmartArt Placeholder 4">
            <a:extLst>
              <a:ext uri="{FF2B5EF4-FFF2-40B4-BE49-F238E27FC236}">
                <a16:creationId xmlns:a16="http://schemas.microsoft.com/office/drawing/2014/main" id="{C47C8B1A-7F93-B649-A7BC-746AF33C57D6}"/>
              </a:ext>
            </a:extLst>
          </p:cNvPr>
          <p:cNvSpPr>
            <a:spLocks noGrp="1"/>
          </p:cNvSpPr>
          <p:nvPr>
            <p:ph type="dgm" sz="quarter" idx="129" hasCustomPrompt="1"/>
          </p:nvPr>
        </p:nvSpPr>
        <p:spPr>
          <a:xfrm>
            <a:off x="5791366"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5" name="SmartArt Placeholder 4">
            <a:extLst>
              <a:ext uri="{FF2B5EF4-FFF2-40B4-BE49-F238E27FC236}">
                <a16:creationId xmlns:a16="http://schemas.microsoft.com/office/drawing/2014/main" id="{CBF5AB7D-08C7-4441-94B1-431D5C826026}"/>
              </a:ext>
            </a:extLst>
          </p:cNvPr>
          <p:cNvSpPr>
            <a:spLocks noGrp="1"/>
          </p:cNvSpPr>
          <p:nvPr>
            <p:ph type="dgm" sz="quarter" idx="130" hasCustomPrompt="1"/>
          </p:nvPr>
        </p:nvSpPr>
        <p:spPr>
          <a:xfrm>
            <a:off x="5791367"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6" name="SmartArt Placeholder 4">
            <a:extLst>
              <a:ext uri="{FF2B5EF4-FFF2-40B4-BE49-F238E27FC236}">
                <a16:creationId xmlns:a16="http://schemas.microsoft.com/office/drawing/2014/main" id="{E96AB84F-1B01-484D-9D13-3267E5B43073}"/>
              </a:ext>
            </a:extLst>
          </p:cNvPr>
          <p:cNvSpPr>
            <a:spLocks noGrp="1"/>
          </p:cNvSpPr>
          <p:nvPr>
            <p:ph type="dgm" sz="quarter" idx="131" hasCustomPrompt="1"/>
          </p:nvPr>
        </p:nvSpPr>
        <p:spPr>
          <a:xfrm>
            <a:off x="5791368"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7" name="SmartArt Placeholder 4">
            <a:extLst>
              <a:ext uri="{FF2B5EF4-FFF2-40B4-BE49-F238E27FC236}">
                <a16:creationId xmlns:a16="http://schemas.microsoft.com/office/drawing/2014/main" id="{60F2E4F9-64FF-5649-A510-6630935E4E76}"/>
              </a:ext>
            </a:extLst>
          </p:cNvPr>
          <p:cNvSpPr>
            <a:spLocks noGrp="1"/>
          </p:cNvSpPr>
          <p:nvPr>
            <p:ph type="dgm" sz="quarter" idx="132" hasCustomPrompt="1"/>
          </p:nvPr>
        </p:nvSpPr>
        <p:spPr>
          <a:xfrm>
            <a:off x="5792330"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8" name="SmartArt Placeholder 4">
            <a:extLst>
              <a:ext uri="{FF2B5EF4-FFF2-40B4-BE49-F238E27FC236}">
                <a16:creationId xmlns:a16="http://schemas.microsoft.com/office/drawing/2014/main" id="{B799A981-BF59-474F-9F29-B5F7FEDB3CAE}"/>
              </a:ext>
            </a:extLst>
          </p:cNvPr>
          <p:cNvSpPr>
            <a:spLocks noGrp="1"/>
          </p:cNvSpPr>
          <p:nvPr>
            <p:ph type="dgm" sz="quarter" idx="133" hasCustomPrompt="1"/>
          </p:nvPr>
        </p:nvSpPr>
        <p:spPr>
          <a:xfrm>
            <a:off x="5792330"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09" name="SmartArt Placeholder 4">
            <a:extLst>
              <a:ext uri="{FF2B5EF4-FFF2-40B4-BE49-F238E27FC236}">
                <a16:creationId xmlns:a16="http://schemas.microsoft.com/office/drawing/2014/main" id="{4FFAE25E-FC07-DE47-AF8B-C9D323F2916C}"/>
              </a:ext>
            </a:extLst>
          </p:cNvPr>
          <p:cNvSpPr>
            <a:spLocks noGrp="1"/>
          </p:cNvSpPr>
          <p:nvPr>
            <p:ph type="dgm" sz="quarter" idx="134" hasCustomPrompt="1"/>
          </p:nvPr>
        </p:nvSpPr>
        <p:spPr>
          <a:xfrm>
            <a:off x="5791364"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10" name="SmartArt Placeholder 4">
            <a:extLst>
              <a:ext uri="{FF2B5EF4-FFF2-40B4-BE49-F238E27FC236}">
                <a16:creationId xmlns:a16="http://schemas.microsoft.com/office/drawing/2014/main" id="{EE6A44F1-9ACD-9E4C-B4A6-B1D04F098537}"/>
              </a:ext>
            </a:extLst>
          </p:cNvPr>
          <p:cNvSpPr>
            <a:spLocks noGrp="1"/>
          </p:cNvSpPr>
          <p:nvPr>
            <p:ph type="dgm" sz="quarter" idx="135" hasCustomPrompt="1"/>
          </p:nvPr>
        </p:nvSpPr>
        <p:spPr>
          <a:xfrm>
            <a:off x="5791365"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11" name="SmartArt Placeholder 4">
            <a:extLst>
              <a:ext uri="{FF2B5EF4-FFF2-40B4-BE49-F238E27FC236}">
                <a16:creationId xmlns:a16="http://schemas.microsoft.com/office/drawing/2014/main" id="{03F5DCB6-3080-1644-AE01-12B2625ABD72}"/>
              </a:ext>
            </a:extLst>
          </p:cNvPr>
          <p:cNvSpPr>
            <a:spLocks noGrp="1"/>
          </p:cNvSpPr>
          <p:nvPr>
            <p:ph type="dgm" sz="quarter" idx="136" hasCustomPrompt="1"/>
          </p:nvPr>
        </p:nvSpPr>
        <p:spPr>
          <a:xfrm>
            <a:off x="5791366"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12" name="SmartArt Placeholder 4">
            <a:extLst>
              <a:ext uri="{FF2B5EF4-FFF2-40B4-BE49-F238E27FC236}">
                <a16:creationId xmlns:a16="http://schemas.microsoft.com/office/drawing/2014/main" id="{7AB7FF6A-1837-B64E-94F0-C76F1F020A87}"/>
              </a:ext>
            </a:extLst>
          </p:cNvPr>
          <p:cNvSpPr>
            <a:spLocks noGrp="1"/>
          </p:cNvSpPr>
          <p:nvPr>
            <p:ph type="dgm" sz="quarter" idx="137" hasCustomPrompt="1"/>
          </p:nvPr>
        </p:nvSpPr>
        <p:spPr>
          <a:xfrm>
            <a:off x="5791363"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4" name="SmartArt Placeholder 4">
            <a:extLst>
              <a:ext uri="{FF2B5EF4-FFF2-40B4-BE49-F238E27FC236}">
                <a16:creationId xmlns:a16="http://schemas.microsoft.com/office/drawing/2014/main" id="{72B48CF5-8037-4E4F-B5CF-C648074DC791}"/>
              </a:ext>
            </a:extLst>
          </p:cNvPr>
          <p:cNvSpPr>
            <a:spLocks noGrp="1"/>
          </p:cNvSpPr>
          <p:nvPr>
            <p:ph type="dgm" sz="quarter" idx="138" hasCustomPrompt="1"/>
          </p:nvPr>
        </p:nvSpPr>
        <p:spPr>
          <a:xfrm>
            <a:off x="6792866"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5" name="SmartArt Placeholder 4">
            <a:extLst>
              <a:ext uri="{FF2B5EF4-FFF2-40B4-BE49-F238E27FC236}">
                <a16:creationId xmlns:a16="http://schemas.microsoft.com/office/drawing/2014/main" id="{E7101632-BF9A-5E48-8D95-E3DF428A08B5}"/>
              </a:ext>
            </a:extLst>
          </p:cNvPr>
          <p:cNvSpPr>
            <a:spLocks noGrp="1"/>
          </p:cNvSpPr>
          <p:nvPr>
            <p:ph type="dgm" sz="quarter" idx="139" hasCustomPrompt="1"/>
          </p:nvPr>
        </p:nvSpPr>
        <p:spPr>
          <a:xfrm>
            <a:off x="6792866"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6" name="SmartArt Placeholder 4">
            <a:extLst>
              <a:ext uri="{FF2B5EF4-FFF2-40B4-BE49-F238E27FC236}">
                <a16:creationId xmlns:a16="http://schemas.microsoft.com/office/drawing/2014/main" id="{15A98BDA-CA33-074B-8C8E-32C6B8025D0E}"/>
              </a:ext>
            </a:extLst>
          </p:cNvPr>
          <p:cNvSpPr>
            <a:spLocks noGrp="1"/>
          </p:cNvSpPr>
          <p:nvPr>
            <p:ph type="dgm" sz="quarter" idx="140" hasCustomPrompt="1"/>
          </p:nvPr>
        </p:nvSpPr>
        <p:spPr>
          <a:xfrm>
            <a:off x="6791900"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7" name="SmartArt Placeholder 4">
            <a:extLst>
              <a:ext uri="{FF2B5EF4-FFF2-40B4-BE49-F238E27FC236}">
                <a16:creationId xmlns:a16="http://schemas.microsoft.com/office/drawing/2014/main" id="{72E20542-A9E7-1345-936F-CC6DFF5239E0}"/>
              </a:ext>
            </a:extLst>
          </p:cNvPr>
          <p:cNvSpPr>
            <a:spLocks noGrp="1"/>
          </p:cNvSpPr>
          <p:nvPr>
            <p:ph type="dgm" sz="quarter" idx="141" hasCustomPrompt="1"/>
          </p:nvPr>
        </p:nvSpPr>
        <p:spPr>
          <a:xfrm>
            <a:off x="6791901"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8" name="SmartArt Placeholder 4">
            <a:extLst>
              <a:ext uri="{FF2B5EF4-FFF2-40B4-BE49-F238E27FC236}">
                <a16:creationId xmlns:a16="http://schemas.microsoft.com/office/drawing/2014/main" id="{3A0ECB10-A0D9-F34E-8B1B-2F88BA44FC2E}"/>
              </a:ext>
            </a:extLst>
          </p:cNvPr>
          <p:cNvSpPr>
            <a:spLocks noGrp="1"/>
          </p:cNvSpPr>
          <p:nvPr>
            <p:ph type="dgm" sz="quarter" idx="142" hasCustomPrompt="1"/>
          </p:nvPr>
        </p:nvSpPr>
        <p:spPr>
          <a:xfrm>
            <a:off x="6791902"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29" name="SmartArt Placeholder 4">
            <a:extLst>
              <a:ext uri="{FF2B5EF4-FFF2-40B4-BE49-F238E27FC236}">
                <a16:creationId xmlns:a16="http://schemas.microsoft.com/office/drawing/2014/main" id="{0C8F5D61-C01E-C148-8B5D-985411B38316}"/>
              </a:ext>
            </a:extLst>
          </p:cNvPr>
          <p:cNvSpPr>
            <a:spLocks noGrp="1"/>
          </p:cNvSpPr>
          <p:nvPr>
            <p:ph type="dgm" sz="quarter" idx="143" hasCustomPrompt="1"/>
          </p:nvPr>
        </p:nvSpPr>
        <p:spPr>
          <a:xfrm>
            <a:off x="6792864"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0" name="SmartArt Placeholder 4">
            <a:extLst>
              <a:ext uri="{FF2B5EF4-FFF2-40B4-BE49-F238E27FC236}">
                <a16:creationId xmlns:a16="http://schemas.microsoft.com/office/drawing/2014/main" id="{F5760954-381E-F646-AE3C-CC4674129B4F}"/>
              </a:ext>
            </a:extLst>
          </p:cNvPr>
          <p:cNvSpPr>
            <a:spLocks noGrp="1"/>
          </p:cNvSpPr>
          <p:nvPr>
            <p:ph type="dgm" sz="quarter" idx="144" hasCustomPrompt="1"/>
          </p:nvPr>
        </p:nvSpPr>
        <p:spPr>
          <a:xfrm>
            <a:off x="6792864"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1" name="SmartArt Placeholder 4">
            <a:extLst>
              <a:ext uri="{FF2B5EF4-FFF2-40B4-BE49-F238E27FC236}">
                <a16:creationId xmlns:a16="http://schemas.microsoft.com/office/drawing/2014/main" id="{DCB3A1F7-36A5-6541-A8F5-400D75D6328A}"/>
              </a:ext>
            </a:extLst>
          </p:cNvPr>
          <p:cNvSpPr>
            <a:spLocks noGrp="1"/>
          </p:cNvSpPr>
          <p:nvPr>
            <p:ph type="dgm" sz="quarter" idx="145" hasCustomPrompt="1"/>
          </p:nvPr>
        </p:nvSpPr>
        <p:spPr>
          <a:xfrm>
            <a:off x="6791898"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2" name="SmartArt Placeholder 4">
            <a:extLst>
              <a:ext uri="{FF2B5EF4-FFF2-40B4-BE49-F238E27FC236}">
                <a16:creationId xmlns:a16="http://schemas.microsoft.com/office/drawing/2014/main" id="{7A2ADB20-AA38-CE4B-A785-0CE5BC5A123F}"/>
              </a:ext>
            </a:extLst>
          </p:cNvPr>
          <p:cNvSpPr>
            <a:spLocks noGrp="1"/>
          </p:cNvSpPr>
          <p:nvPr>
            <p:ph type="dgm" sz="quarter" idx="146" hasCustomPrompt="1"/>
          </p:nvPr>
        </p:nvSpPr>
        <p:spPr>
          <a:xfrm>
            <a:off x="6791899"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3" name="SmartArt Placeholder 4">
            <a:extLst>
              <a:ext uri="{FF2B5EF4-FFF2-40B4-BE49-F238E27FC236}">
                <a16:creationId xmlns:a16="http://schemas.microsoft.com/office/drawing/2014/main" id="{EE212360-213A-C04A-98E0-BB8F76046E99}"/>
              </a:ext>
            </a:extLst>
          </p:cNvPr>
          <p:cNvSpPr>
            <a:spLocks noGrp="1"/>
          </p:cNvSpPr>
          <p:nvPr>
            <p:ph type="dgm" sz="quarter" idx="147" hasCustomPrompt="1"/>
          </p:nvPr>
        </p:nvSpPr>
        <p:spPr>
          <a:xfrm>
            <a:off x="6791900"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4" name="SmartArt Placeholder 4">
            <a:extLst>
              <a:ext uri="{FF2B5EF4-FFF2-40B4-BE49-F238E27FC236}">
                <a16:creationId xmlns:a16="http://schemas.microsoft.com/office/drawing/2014/main" id="{A0333252-67DC-F245-95B2-F912B26157BE}"/>
              </a:ext>
            </a:extLst>
          </p:cNvPr>
          <p:cNvSpPr>
            <a:spLocks noGrp="1"/>
          </p:cNvSpPr>
          <p:nvPr>
            <p:ph type="dgm" sz="quarter" idx="148" hasCustomPrompt="1"/>
          </p:nvPr>
        </p:nvSpPr>
        <p:spPr>
          <a:xfrm>
            <a:off x="6791897"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5" name="SmartArt Placeholder 4">
            <a:extLst>
              <a:ext uri="{FF2B5EF4-FFF2-40B4-BE49-F238E27FC236}">
                <a16:creationId xmlns:a16="http://schemas.microsoft.com/office/drawing/2014/main" id="{E573D733-B89C-7B4E-96E7-661622535D90}"/>
              </a:ext>
            </a:extLst>
          </p:cNvPr>
          <p:cNvSpPr>
            <a:spLocks noGrp="1"/>
          </p:cNvSpPr>
          <p:nvPr>
            <p:ph type="dgm" sz="quarter" idx="149" hasCustomPrompt="1"/>
          </p:nvPr>
        </p:nvSpPr>
        <p:spPr>
          <a:xfrm>
            <a:off x="7794357"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6" name="SmartArt Placeholder 4">
            <a:extLst>
              <a:ext uri="{FF2B5EF4-FFF2-40B4-BE49-F238E27FC236}">
                <a16:creationId xmlns:a16="http://schemas.microsoft.com/office/drawing/2014/main" id="{92310242-1155-B748-A293-CD7E520E6CEC}"/>
              </a:ext>
            </a:extLst>
          </p:cNvPr>
          <p:cNvSpPr>
            <a:spLocks noGrp="1"/>
          </p:cNvSpPr>
          <p:nvPr>
            <p:ph type="dgm" sz="quarter" idx="150" hasCustomPrompt="1"/>
          </p:nvPr>
        </p:nvSpPr>
        <p:spPr>
          <a:xfrm>
            <a:off x="7794357"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7" name="SmartArt Placeholder 4">
            <a:extLst>
              <a:ext uri="{FF2B5EF4-FFF2-40B4-BE49-F238E27FC236}">
                <a16:creationId xmlns:a16="http://schemas.microsoft.com/office/drawing/2014/main" id="{16C42E6F-EC6C-914B-AF31-645673352CFE}"/>
              </a:ext>
            </a:extLst>
          </p:cNvPr>
          <p:cNvSpPr>
            <a:spLocks noGrp="1"/>
          </p:cNvSpPr>
          <p:nvPr>
            <p:ph type="dgm" sz="quarter" idx="151" hasCustomPrompt="1"/>
          </p:nvPr>
        </p:nvSpPr>
        <p:spPr>
          <a:xfrm>
            <a:off x="7793391"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8" name="SmartArt Placeholder 4">
            <a:extLst>
              <a:ext uri="{FF2B5EF4-FFF2-40B4-BE49-F238E27FC236}">
                <a16:creationId xmlns:a16="http://schemas.microsoft.com/office/drawing/2014/main" id="{2F4E7B8B-9A69-CC4A-B961-3E9108DD2139}"/>
              </a:ext>
            </a:extLst>
          </p:cNvPr>
          <p:cNvSpPr>
            <a:spLocks noGrp="1"/>
          </p:cNvSpPr>
          <p:nvPr>
            <p:ph type="dgm" sz="quarter" idx="152" hasCustomPrompt="1"/>
          </p:nvPr>
        </p:nvSpPr>
        <p:spPr>
          <a:xfrm>
            <a:off x="7793392"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39" name="SmartArt Placeholder 4">
            <a:extLst>
              <a:ext uri="{FF2B5EF4-FFF2-40B4-BE49-F238E27FC236}">
                <a16:creationId xmlns:a16="http://schemas.microsoft.com/office/drawing/2014/main" id="{91F1B634-607E-FB48-827F-9BABC15B53BA}"/>
              </a:ext>
            </a:extLst>
          </p:cNvPr>
          <p:cNvSpPr>
            <a:spLocks noGrp="1"/>
          </p:cNvSpPr>
          <p:nvPr>
            <p:ph type="dgm" sz="quarter" idx="153" hasCustomPrompt="1"/>
          </p:nvPr>
        </p:nvSpPr>
        <p:spPr>
          <a:xfrm>
            <a:off x="7793393"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0" name="SmartArt Placeholder 4">
            <a:extLst>
              <a:ext uri="{FF2B5EF4-FFF2-40B4-BE49-F238E27FC236}">
                <a16:creationId xmlns:a16="http://schemas.microsoft.com/office/drawing/2014/main" id="{4151A955-F6DD-E140-A111-2022BED764A8}"/>
              </a:ext>
            </a:extLst>
          </p:cNvPr>
          <p:cNvSpPr>
            <a:spLocks noGrp="1"/>
          </p:cNvSpPr>
          <p:nvPr>
            <p:ph type="dgm" sz="quarter" idx="154" hasCustomPrompt="1"/>
          </p:nvPr>
        </p:nvSpPr>
        <p:spPr>
          <a:xfrm>
            <a:off x="7794355"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1" name="SmartArt Placeholder 4">
            <a:extLst>
              <a:ext uri="{FF2B5EF4-FFF2-40B4-BE49-F238E27FC236}">
                <a16:creationId xmlns:a16="http://schemas.microsoft.com/office/drawing/2014/main" id="{8489421A-33A4-C44A-9EF5-79571B7D9FA3}"/>
              </a:ext>
            </a:extLst>
          </p:cNvPr>
          <p:cNvSpPr>
            <a:spLocks noGrp="1"/>
          </p:cNvSpPr>
          <p:nvPr>
            <p:ph type="dgm" sz="quarter" idx="155" hasCustomPrompt="1"/>
          </p:nvPr>
        </p:nvSpPr>
        <p:spPr>
          <a:xfrm>
            <a:off x="7794355"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2" name="SmartArt Placeholder 4">
            <a:extLst>
              <a:ext uri="{FF2B5EF4-FFF2-40B4-BE49-F238E27FC236}">
                <a16:creationId xmlns:a16="http://schemas.microsoft.com/office/drawing/2014/main" id="{1AC4FE84-ECAA-5A4F-B0B3-A8441D120DB3}"/>
              </a:ext>
            </a:extLst>
          </p:cNvPr>
          <p:cNvSpPr>
            <a:spLocks noGrp="1"/>
          </p:cNvSpPr>
          <p:nvPr>
            <p:ph type="dgm" sz="quarter" idx="156" hasCustomPrompt="1"/>
          </p:nvPr>
        </p:nvSpPr>
        <p:spPr>
          <a:xfrm>
            <a:off x="7793389"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3" name="SmartArt Placeholder 4">
            <a:extLst>
              <a:ext uri="{FF2B5EF4-FFF2-40B4-BE49-F238E27FC236}">
                <a16:creationId xmlns:a16="http://schemas.microsoft.com/office/drawing/2014/main" id="{1BCA9CDE-3AED-BF42-B2D3-FFD87E4A6D31}"/>
              </a:ext>
            </a:extLst>
          </p:cNvPr>
          <p:cNvSpPr>
            <a:spLocks noGrp="1"/>
          </p:cNvSpPr>
          <p:nvPr>
            <p:ph type="dgm" sz="quarter" idx="157" hasCustomPrompt="1"/>
          </p:nvPr>
        </p:nvSpPr>
        <p:spPr>
          <a:xfrm>
            <a:off x="7793390"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4" name="SmartArt Placeholder 4">
            <a:extLst>
              <a:ext uri="{FF2B5EF4-FFF2-40B4-BE49-F238E27FC236}">
                <a16:creationId xmlns:a16="http://schemas.microsoft.com/office/drawing/2014/main" id="{3DC2FFD8-A345-9046-9EAB-C5F9F229B287}"/>
              </a:ext>
            </a:extLst>
          </p:cNvPr>
          <p:cNvSpPr>
            <a:spLocks noGrp="1"/>
          </p:cNvSpPr>
          <p:nvPr>
            <p:ph type="dgm" sz="quarter" idx="158" hasCustomPrompt="1"/>
          </p:nvPr>
        </p:nvSpPr>
        <p:spPr>
          <a:xfrm>
            <a:off x="7793391"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5" name="SmartArt Placeholder 4">
            <a:extLst>
              <a:ext uri="{FF2B5EF4-FFF2-40B4-BE49-F238E27FC236}">
                <a16:creationId xmlns:a16="http://schemas.microsoft.com/office/drawing/2014/main" id="{BAAA71ED-C9E7-A645-8F4D-21BB44F2D307}"/>
              </a:ext>
            </a:extLst>
          </p:cNvPr>
          <p:cNvSpPr>
            <a:spLocks noGrp="1"/>
          </p:cNvSpPr>
          <p:nvPr>
            <p:ph type="dgm" sz="quarter" idx="159" hasCustomPrompt="1"/>
          </p:nvPr>
        </p:nvSpPr>
        <p:spPr>
          <a:xfrm>
            <a:off x="7793388"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6" name="SmartArt Placeholder 4">
            <a:extLst>
              <a:ext uri="{FF2B5EF4-FFF2-40B4-BE49-F238E27FC236}">
                <a16:creationId xmlns:a16="http://schemas.microsoft.com/office/drawing/2014/main" id="{6EDB630B-F660-964F-B69F-AC105D948342}"/>
              </a:ext>
            </a:extLst>
          </p:cNvPr>
          <p:cNvSpPr>
            <a:spLocks noGrp="1"/>
          </p:cNvSpPr>
          <p:nvPr>
            <p:ph type="dgm" sz="quarter" idx="160" hasCustomPrompt="1"/>
          </p:nvPr>
        </p:nvSpPr>
        <p:spPr>
          <a:xfrm>
            <a:off x="8794867"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7" name="SmartArt Placeholder 4">
            <a:extLst>
              <a:ext uri="{FF2B5EF4-FFF2-40B4-BE49-F238E27FC236}">
                <a16:creationId xmlns:a16="http://schemas.microsoft.com/office/drawing/2014/main" id="{BDC19D3C-5A4B-104E-B628-A285476DB8D0}"/>
              </a:ext>
            </a:extLst>
          </p:cNvPr>
          <p:cNvSpPr>
            <a:spLocks noGrp="1"/>
          </p:cNvSpPr>
          <p:nvPr>
            <p:ph type="dgm" sz="quarter" idx="161" hasCustomPrompt="1"/>
          </p:nvPr>
        </p:nvSpPr>
        <p:spPr>
          <a:xfrm>
            <a:off x="8794867"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8" name="SmartArt Placeholder 4">
            <a:extLst>
              <a:ext uri="{FF2B5EF4-FFF2-40B4-BE49-F238E27FC236}">
                <a16:creationId xmlns:a16="http://schemas.microsoft.com/office/drawing/2014/main" id="{9533E1D4-972F-8541-806F-AE9CDAD2C153}"/>
              </a:ext>
            </a:extLst>
          </p:cNvPr>
          <p:cNvSpPr>
            <a:spLocks noGrp="1"/>
          </p:cNvSpPr>
          <p:nvPr>
            <p:ph type="dgm" sz="quarter" idx="162" hasCustomPrompt="1"/>
          </p:nvPr>
        </p:nvSpPr>
        <p:spPr>
          <a:xfrm>
            <a:off x="8793901"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49" name="SmartArt Placeholder 4">
            <a:extLst>
              <a:ext uri="{FF2B5EF4-FFF2-40B4-BE49-F238E27FC236}">
                <a16:creationId xmlns:a16="http://schemas.microsoft.com/office/drawing/2014/main" id="{6CF11CBC-2A82-A444-83A2-4E4B9CC0AA97}"/>
              </a:ext>
            </a:extLst>
          </p:cNvPr>
          <p:cNvSpPr>
            <a:spLocks noGrp="1"/>
          </p:cNvSpPr>
          <p:nvPr>
            <p:ph type="dgm" sz="quarter" idx="163" hasCustomPrompt="1"/>
          </p:nvPr>
        </p:nvSpPr>
        <p:spPr>
          <a:xfrm>
            <a:off x="8793902"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0" name="SmartArt Placeholder 4">
            <a:extLst>
              <a:ext uri="{FF2B5EF4-FFF2-40B4-BE49-F238E27FC236}">
                <a16:creationId xmlns:a16="http://schemas.microsoft.com/office/drawing/2014/main" id="{76AB5889-514A-4D45-B814-6C241EE9AD87}"/>
              </a:ext>
            </a:extLst>
          </p:cNvPr>
          <p:cNvSpPr>
            <a:spLocks noGrp="1"/>
          </p:cNvSpPr>
          <p:nvPr>
            <p:ph type="dgm" sz="quarter" idx="164" hasCustomPrompt="1"/>
          </p:nvPr>
        </p:nvSpPr>
        <p:spPr>
          <a:xfrm>
            <a:off x="8793903"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1" name="SmartArt Placeholder 4">
            <a:extLst>
              <a:ext uri="{FF2B5EF4-FFF2-40B4-BE49-F238E27FC236}">
                <a16:creationId xmlns:a16="http://schemas.microsoft.com/office/drawing/2014/main" id="{F08F7498-AFA0-7240-B0E6-F9730AFADADD}"/>
              </a:ext>
            </a:extLst>
          </p:cNvPr>
          <p:cNvSpPr>
            <a:spLocks noGrp="1"/>
          </p:cNvSpPr>
          <p:nvPr>
            <p:ph type="dgm" sz="quarter" idx="165" hasCustomPrompt="1"/>
          </p:nvPr>
        </p:nvSpPr>
        <p:spPr>
          <a:xfrm>
            <a:off x="8794865"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2" name="SmartArt Placeholder 4">
            <a:extLst>
              <a:ext uri="{FF2B5EF4-FFF2-40B4-BE49-F238E27FC236}">
                <a16:creationId xmlns:a16="http://schemas.microsoft.com/office/drawing/2014/main" id="{8C7B46E1-7F30-1F44-8184-B3BCC205522C}"/>
              </a:ext>
            </a:extLst>
          </p:cNvPr>
          <p:cNvSpPr>
            <a:spLocks noGrp="1"/>
          </p:cNvSpPr>
          <p:nvPr>
            <p:ph type="dgm" sz="quarter" idx="166" hasCustomPrompt="1"/>
          </p:nvPr>
        </p:nvSpPr>
        <p:spPr>
          <a:xfrm>
            <a:off x="8794865"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3" name="SmartArt Placeholder 4">
            <a:extLst>
              <a:ext uri="{FF2B5EF4-FFF2-40B4-BE49-F238E27FC236}">
                <a16:creationId xmlns:a16="http://schemas.microsoft.com/office/drawing/2014/main" id="{BA39093F-CE2C-B342-BD55-F1B199D69574}"/>
              </a:ext>
            </a:extLst>
          </p:cNvPr>
          <p:cNvSpPr>
            <a:spLocks noGrp="1"/>
          </p:cNvSpPr>
          <p:nvPr>
            <p:ph type="dgm" sz="quarter" idx="167" hasCustomPrompt="1"/>
          </p:nvPr>
        </p:nvSpPr>
        <p:spPr>
          <a:xfrm>
            <a:off x="8793899"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4" name="SmartArt Placeholder 4">
            <a:extLst>
              <a:ext uri="{FF2B5EF4-FFF2-40B4-BE49-F238E27FC236}">
                <a16:creationId xmlns:a16="http://schemas.microsoft.com/office/drawing/2014/main" id="{7BA3215D-8767-0F4C-A9AB-23D0D15782BA}"/>
              </a:ext>
            </a:extLst>
          </p:cNvPr>
          <p:cNvSpPr>
            <a:spLocks noGrp="1"/>
          </p:cNvSpPr>
          <p:nvPr>
            <p:ph type="dgm" sz="quarter" idx="168" hasCustomPrompt="1"/>
          </p:nvPr>
        </p:nvSpPr>
        <p:spPr>
          <a:xfrm>
            <a:off x="8793900"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5" name="SmartArt Placeholder 4">
            <a:extLst>
              <a:ext uri="{FF2B5EF4-FFF2-40B4-BE49-F238E27FC236}">
                <a16:creationId xmlns:a16="http://schemas.microsoft.com/office/drawing/2014/main" id="{A988EC68-E0F8-5B47-860E-C10EA8645EB7}"/>
              </a:ext>
            </a:extLst>
          </p:cNvPr>
          <p:cNvSpPr>
            <a:spLocks noGrp="1"/>
          </p:cNvSpPr>
          <p:nvPr>
            <p:ph type="dgm" sz="quarter" idx="169" hasCustomPrompt="1"/>
          </p:nvPr>
        </p:nvSpPr>
        <p:spPr>
          <a:xfrm>
            <a:off x="8793901"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6" name="SmartArt Placeholder 4">
            <a:extLst>
              <a:ext uri="{FF2B5EF4-FFF2-40B4-BE49-F238E27FC236}">
                <a16:creationId xmlns:a16="http://schemas.microsoft.com/office/drawing/2014/main" id="{3A6F09E9-0EDE-DE4C-A626-BBAC0CC0069D}"/>
              </a:ext>
            </a:extLst>
          </p:cNvPr>
          <p:cNvSpPr>
            <a:spLocks noGrp="1"/>
          </p:cNvSpPr>
          <p:nvPr>
            <p:ph type="dgm" sz="quarter" idx="170" hasCustomPrompt="1"/>
          </p:nvPr>
        </p:nvSpPr>
        <p:spPr>
          <a:xfrm>
            <a:off x="8793898"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7" name="SmartArt Placeholder 4">
            <a:extLst>
              <a:ext uri="{FF2B5EF4-FFF2-40B4-BE49-F238E27FC236}">
                <a16:creationId xmlns:a16="http://schemas.microsoft.com/office/drawing/2014/main" id="{35AF5881-52D5-F047-A764-E2108E07208C}"/>
              </a:ext>
            </a:extLst>
          </p:cNvPr>
          <p:cNvSpPr>
            <a:spLocks noGrp="1"/>
          </p:cNvSpPr>
          <p:nvPr>
            <p:ph type="dgm" sz="quarter" idx="171" hasCustomPrompt="1"/>
          </p:nvPr>
        </p:nvSpPr>
        <p:spPr>
          <a:xfrm>
            <a:off x="9796358"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8" name="SmartArt Placeholder 4">
            <a:extLst>
              <a:ext uri="{FF2B5EF4-FFF2-40B4-BE49-F238E27FC236}">
                <a16:creationId xmlns:a16="http://schemas.microsoft.com/office/drawing/2014/main" id="{8F42F657-E12A-F24B-BCB7-5A8EA0BE061F}"/>
              </a:ext>
            </a:extLst>
          </p:cNvPr>
          <p:cNvSpPr>
            <a:spLocks noGrp="1"/>
          </p:cNvSpPr>
          <p:nvPr>
            <p:ph type="dgm" sz="quarter" idx="172" hasCustomPrompt="1"/>
          </p:nvPr>
        </p:nvSpPr>
        <p:spPr>
          <a:xfrm>
            <a:off x="9796358"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59" name="SmartArt Placeholder 4">
            <a:extLst>
              <a:ext uri="{FF2B5EF4-FFF2-40B4-BE49-F238E27FC236}">
                <a16:creationId xmlns:a16="http://schemas.microsoft.com/office/drawing/2014/main" id="{A9F3B08D-6250-9A4B-9CC9-9235620327FB}"/>
              </a:ext>
            </a:extLst>
          </p:cNvPr>
          <p:cNvSpPr>
            <a:spLocks noGrp="1"/>
          </p:cNvSpPr>
          <p:nvPr>
            <p:ph type="dgm" sz="quarter" idx="173" hasCustomPrompt="1"/>
          </p:nvPr>
        </p:nvSpPr>
        <p:spPr>
          <a:xfrm>
            <a:off x="9795392"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0" name="SmartArt Placeholder 4">
            <a:extLst>
              <a:ext uri="{FF2B5EF4-FFF2-40B4-BE49-F238E27FC236}">
                <a16:creationId xmlns:a16="http://schemas.microsoft.com/office/drawing/2014/main" id="{BB04BA58-C66D-B645-B31B-E46449DE69CD}"/>
              </a:ext>
            </a:extLst>
          </p:cNvPr>
          <p:cNvSpPr>
            <a:spLocks noGrp="1"/>
          </p:cNvSpPr>
          <p:nvPr>
            <p:ph type="dgm" sz="quarter" idx="174" hasCustomPrompt="1"/>
          </p:nvPr>
        </p:nvSpPr>
        <p:spPr>
          <a:xfrm>
            <a:off x="9795393"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1" name="SmartArt Placeholder 4">
            <a:extLst>
              <a:ext uri="{FF2B5EF4-FFF2-40B4-BE49-F238E27FC236}">
                <a16:creationId xmlns:a16="http://schemas.microsoft.com/office/drawing/2014/main" id="{7AF7EAC8-8862-8043-ADD5-7D22B6FF408E}"/>
              </a:ext>
            </a:extLst>
          </p:cNvPr>
          <p:cNvSpPr>
            <a:spLocks noGrp="1"/>
          </p:cNvSpPr>
          <p:nvPr>
            <p:ph type="dgm" sz="quarter" idx="175" hasCustomPrompt="1"/>
          </p:nvPr>
        </p:nvSpPr>
        <p:spPr>
          <a:xfrm>
            <a:off x="9795394"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2" name="SmartArt Placeholder 4">
            <a:extLst>
              <a:ext uri="{FF2B5EF4-FFF2-40B4-BE49-F238E27FC236}">
                <a16:creationId xmlns:a16="http://schemas.microsoft.com/office/drawing/2014/main" id="{8694F2E6-E752-1A46-BCA9-CC14D3AB7F6B}"/>
              </a:ext>
            </a:extLst>
          </p:cNvPr>
          <p:cNvSpPr>
            <a:spLocks noGrp="1"/>
          </p:cNvSpPr>
          <p:nvPr>
            <p:ph type="dgm" sz="quarter" idx="176" hasCustomPrompt="1"/>
          </p:nvPr>
        </p:nvSpPr>
        <p:spPr>
          <a:xfrm>
            <a:off x="9796356"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3" name="SmartArt Placeholder 4">
            <a:extLst>
              <a:ext uri="{FF2B5EF4-FFF2-40B4-BE49-F238E27FC236}">
                <a16:creationId xmlns:a16="http://schemas.microsoft.com/office/drawing/2014/main" id="{1E237C9C-0FDB-F547-9D72-707092EE5B26}"/>
              </a:ext>
            </a:extLst>
          </p:cNvPr>
          <p:cNvSpPr>
            <a:spLocks noGrp="1"/>
          </p:cNvSpPr>
          <p:nvPr>
            <p:ph type="dgm" sz="quarter" idx="177" hasCustomPrompt="1"/>
          </p:nvPr>
        </p:nvSpPr>
        <p:spPr>
          <a:xfrm>
            <a:off x="9796356"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4" name="SmartArt Placeholder 4">
            <a:extLst>
              <a:ext uri="{FF2B5EF4-FFF2-40B4-BE49-F238E27FC236}">
                <a16:creationId xmlns:a16="http://schemas.microsoft.com/office/drawing/2014/main" id="{9A707CEE-2087-1D4A-907F-BA01ACF19B51}"/>
              </a:ext>
            </a:extLst>
          </p:cNvPr>
          <p:cNvSpPr>
            <a:spLocks noGrp="1"/>
          </p:cNvSpPr>
          <p:nvPr>
            <p:ph type="dgm" sz="quarter" idx="178" hasCustomPrompt="1"/>
          </p:nvPr>
        </p:nvSpPr>
        <p:spPr>
          <a:xfrm>
            <a:off x="9795390"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5" name="SmartArt Placeholder 4">
            <a:extLst>
              <a:ext uri="{FF2B5EF4-FFF2-40B4-BE49-F238E27FC236}">
                <a16:creationId xmlns:a16="http://schemas.microsoft.com/office/drawing/2014/main" id="{D4E4F204-8B26-5942-8435-9C97D4ADF107}"/>
              </a:ext>
            </a:extLst>
          </p:cNvPr>
          <p:cNvSpPr>
            <a:spLocks noGrp="1"/>
          </p:cNvSpPr>
          <p:nvPr>
            <p:ph type="dgm" sz="quarter" idx="179" hasCustomPrompt="1"/>
          </p:nvPr>
        </p:nvSpPr>
        <p:spPr>
          <a:xfrm>
            <a:off x="9795391"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6" name="SmartArt Placeholder 4">
            <a:extLst>
              <a:ext uri="{FF2B5EF4-FFF2-40B4-BE49-F238E27FC236}">
                <a16:creationId xmlns:a16="http://schemas.microsoft.com/office/drawing/2014/main" id="{8E12DA37-9663-2546-B073-6A4D8F12A947}"/>
              </a:ext>
            </a:extLst>
          </p:cNvPr>
          <p:cNvSpPr>
            <a:spLocks noGrp="1"/>
          </p:cNvSpPr>
          <p:nvPr>
            <p:ph type="dgm" sz="quarter" idx="180" hasCustomPrompt="1"/>
          </p:nvPr>
        </p:nvSpPr>
        <p:spPr>
          <a:xfrm>
            <a:off x="9795392"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7" name="SmartArt Placeholder 4">
            <a:extLst>
              <a:ext uri="{FF2B5EF4-FFF2-40B4-BE49-F238E27FC236}">
                <a16:creationId xmlns:a16="http://schemas.microsoft.com/office/drawing/2014/main" id="{2AC55D12-2D3F-9541-BB1C-CC31A22B6665}"/>
              </a:ext>
            </a:extLst>
          </p:cNvPr>
          <p:cNvSpPr>
            <a:spLocks noGrp="1"/>
          </p:cNvSpPr>
          <p:nvPr>
            <p:ph type="dgm" sz="quarter" idx="181" hasCustomPrompt="1"/>
          </p:nvPr>
        </p:nvSpPr>
        <p:spPr>
          <a:xfrm>
            <a:off x="9795389"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8" name="SmartArt Placeholder 4">
            <a:extLst>
              <a:ext uri="{FF2B5EF4-FFF2-40B4-BE49-F238E27FC236}">
                <a16:creationId xmlns:a16="http://schemas.microsoft.com/office/drawing/2014/main" id="{13FBDD72-D7FF-314C-9437-EDEA08FB4519}"/>
              </a:ext>
            </a:extLst>
          </p:cNvPr>
          <p:cNvSpPr>
            <a:spLocks noGrp="1"/>
          </p:cNvSpPr>
          <p:nvPr>
            <p:ph type="dgm" sz="quarter" idx="182" hasCustomPrompt="1"/>
          </p:nvPr>
        </p:nvSpPr>
        <p:spPr>
          <a:xfrm>
            <a:off x="10798800" y="1983209"/>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69" name="SmartArt Placeholder 4">
            <a:extLst>
              <a:ext uri="{FF2B5EF4-FFF2-40B4-BE49-F238E27FC236}">
                <a16:creationId xmlns:a16="http://schemas.microsoft.com/office/drawing/2014/main" id="{61003F1B-E87C-2D4F-8AA4-60BC049073E6}"/>
              </a:ext>
            </a:extLst>
          </p:cNvPr>
          <p:cNvSpPr>
            <a:spLocks noGrp="1"/>
          </p:cNvSpPr>
          <p:nvPr>
            <p:ph type="dgm" sz="quarter" idx="183" hasCustomPrompt="1"/>
          </p:nvPr>
        </p:nvSpPr>
        <p:spPr>
          <a:xfrm>
            <a:off x="10798800" y="237548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0" name="SmartArt Placeholder 4">
            <a:extLst>
              <a:ext uri="{FF2B5EF4-FFF2-40B4-BE49-F238E27FC236}">
                <a16:creationId xmlns:a16="http://schemas.microsoft.com/office/drawing/2014/main" id="{A57942A6-FF4B-1743-9923-619AB62E0AB6}"/>
              </a:ext>
            </a:extLst>
          </p:cNvPr>
          <p:cNvSpPr>
            <a:spLocks noGrp="1"/>
          </p:cNvSpPr>
          <p:nvPr>
            <p:ph type="dgm" sz="quarter" idx="184" hasCustomPrompt="1"/>
          </p:nvPr>
        </p:nvSpPr>
        <p:spPr>
          <a:xfrm>
            <a:off x="10797834" y="276167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1" name="SmartArt Placeholder 4">
            <a:extLst>
              <a:ext uri="{FF2B5EF4-FFF2-40B4-BE49-F238E27FC236}">
                <a16:creationId xmlns:a16="http://schemas.microsoft.com/office/drawing/2014/main" id="{08740B29-5128-8A4B-9137-6A52188D6C93}"/>
              </a:ext>
            </a:extLst>
          </p:cNvPr>
          <p:cNvSpPr>
            <a:spLocks noGrp="1"/>
          </p:cNvSpPr>
          <p:nvPr>
            <p:ph type="dgm" sz="quarter" idx="185" hasCustomPrompt="1"/>
          </p:nvPr>
        </p:nvSpPr>
        <p:spPr>
          <a:xfrm>
            <a:off x="10797835" y="314493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2" name="SmartArt Placeholder 4">
            <a:extLst>
              <a:ext uri="{FF2B5EF4-FFF2-40B4-BE49-F238E27FC236}">
                <a16:creationId xmlns:a16="http://schemas.microsoft.com/office/drawing/2014/main" id="{8D88D872-F251-E64C-9AA2-FD7804E72B56}"/>
              </a:ext>
            </a:extLst>
          </p:cNvPr>
          <p:cNvSpPr>
            <a:spLocks noGrp="1"/>
          </p:cNvSpPr>
          <p:nvPr>
            <p:ph type="dgm" sz="quarter" idx="186" hasCustomPrompt="1"/>
          </p:nvPr>
        </p:nvSpPr>
        <p:spPr>
          <a:xfrm>
            <a:off x="10797836" y="352760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3" name="SmartArt Placeholder 4">
            <a:extLst>
              <a:ext uri="{FF2B5EF4-FFF2-40B4-BE49-F238E27FC236}">
                <a16:creationId xmlns:a16="http://schemas.microsoft.com/office/drawing/2014/main" id="{1F09D1C6-56C4-9E4A-B090-B59DD02933D8}"/>
              </a:ext>
            </a:extLst>
          </p:cNvPr>
          <p:cNvSpPr>
            <a:spLocks noGrp="1"/>
          </p:cNvSpPr>
          <p:nvPr>
            <p:ph type="dgm" sz="quarter" idx="187" hasCustomPrompt="1"/>
          </p:nvPr>
        </p:nvSpPr>
        <p:spPr>
          <a:xfrm>
            <a:off x="10798798" y="3905575"/>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4" name="SmartArt Placeholder 4">
            <a:extLst>
              <a:ext uri="{FF2B5EF4-FFF2-40B4-BE49-F238E27FC236}">
                <a16:creationId xmlns:a16="http://schemas.microsoft.com/office/drawing/2014/main" id="{049B0394-C87B-DE4B-B92D-D4097452B01D}"/>
              </a:ext>
            </a:extLst>
          </p:cNvPr>
          <p:cNvSpPr>
            <a:spLocks noGrp="1"/>
          </p:cNvSpPr>
          <p:nvPr>
            <p:ph type="dgm" sz="quarter" idx="188" hasCustomPrompt="1"/>
          </p:nvPr>
        </p:nvSpPr>
        <p:spPr>
          <a:xfrm>
            <a:off x="10798798" y="4286193"/>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5" name="SmartArt Placeholder 4">
            <a:extLst>
              <a:ext uri="{FF2B5EF4-FFF2-40B4-BE49-F238E27FC236}">
                <a16:creationId xmlns:a16="http://schemas.microsoft.com/office/drawing/2014/main" id="{B2E4843A-900B-DA4A-8C1B-9100723B571D}"/>
              </a:ext>
            </a:extLst>
          </p:cNvPr>
          <p:cNvSpPr>
            <a:spLocks noGrp="1"/>
          </p:cNvSpPr>
          <p:nvPr>
            <p:ph type="dgm" sz="quarter" idx="189" hasCustomPrompt="1"/>
          </p:nvPr>
        </p:nvSpPr>
        <p:spPr>
          <a:xfrm>
            <a:off x="10797832" y="466655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6" name="SmartArt Placeholder 4">
            <a:extLst>
              <a:ext uri="{FF2B5EF4-FFF2-40B4-BE49-F238E27FC236}">
                <a16:creationId xmlns:a16="http://schemas.microsoft.com/office/drawing/2014/main" id="{F49B4BE2-959F-CB41-82DB-73A40F158D56}"/>
              </a:ext>
            </a:extLst>
          </p:cNvPr>
          <p:cNvSpPr>
            <a:spLocks noGrp="1"/>
          </p:cNvSpPr>
          <p:nvPr>
            <p:ph type="dgm" sz="quarter" idx="190" hasCustomPrompt="1"/>
          </p:nvPr>
        </p:nvSpPr>
        <p:spPr>
          <a:xfrm>
            <a:off x="10797833" y="5048694"/>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7" name="SmartArt Placeholder 4">
            <a:extLst>
              <a:ext uri="{FF2B5EF4-FFF2-40B4-BE49-F238E27FC236}">
                <a16:creationId xmlns:a16="http://schemas.microsoft.com/office/drawing/2014/main" id="{1688BB1B-6D16-EB40-95FA-8B1F51B183AD}"/>
              </a:ext>
            </a:extLst>
          </p:cNvPr>
          <p:cNvSpPr>
            <a:spLocks noGrp="1"/>
          </p:cNvSpPr>
          <p:nvPr>
            <p:ph type="dgm" sz="quarter" idx="191" hasCustomPrompt="1"/>
          </p:nvPr>
        </p:nvSpPr>
        <p:spPr>
          <a:xfrm>
            <a:off x="10797834" y="5426398"/>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278" name="SmartArt Placeholder 4">
            <a:extLst>
              <a:ext uri="{FF2B5EF4-FFF2-40B4-BE49-F238E27FC236}">
                <a16:creationId xmlns:a16="http://schemas.microsoft.com/office/drawing/2014/main" id="{2DF15219-DD5A-E34C-BF75-920297E4D82F}"/>
              </a:ext>
            </a:extLst>
          </p:cNvPr>
          <p:cNvSpPr>
            <a:spLocks noGrp="1"/>
          </p:cNvSpPr>
          <p:nvPr>
            <p:ph type="dgm" sz="quarter" idx="192" hasCustomPrompt="1"/>
          </p:nvPr>
        </p:nvSpPr>
        <p:spPr>
          <a:xfrm>
            <a:off x="10797831" y="5808071"/>
            <a:ext cx="935037" cy="323850"/>
          </a:xfrm>
          <a:solidFill>
            <a:schemeClr val="accent6">
              <a:lumMod val="40000"/>
              <a:lumOff val="60000"/>
            </a:schemeClr>
          </a:solidFill>
        </p:spPr>
        <p:txBody>
          <a:bodyPr/>
          <a:lstStyle>
            <a:lvl1pPr>
              <a:lnSpc>
                <a:spcPct val="100000"/>
              </a:lnSpc>
              <a:defRPr sz="500" b="0"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GB" sz="1000" dirty="0">
                <a:latin typeface="Open Sans Semibold" panose="020B0706030804020204" pitchFamily="34" charset="0"/>
                <a:ea typeface="Open Sans Semibold" panose="020B0706030804020204" pitchFamily="34" charset="0"/>
                <a:cs typeface="Open Sans Semibold" panose="020B0706030804020204" pitchFamily="34" charset="0"/>
              </a:rPr>
              <a:t>Delete as req’d</a:t>
            </a:r>
            <a:endParaRPr lang="en-US" dirty="0"/>
          </a:p>
        </p:txBody>
      </p:sp>
      <p:sp>
        <p:nvSpPr>
          <p:cNvPr id="6" name="Text Placeholder 5">
            <a:extLst>
              <a:ext uri="{FF2B5EF4-FFF2-40B4-BE49-F238E27FC236}">
                <a16:creationId xmlns:a16="http://schemas.microsoft.com/office/drawing/2014/main" id="{797C9C9D-DDD8-2546-9467-B13091FF49A8}"/>
              </a:ext>
            </a:extLst>
          </p:cNvPr>
          <p:cNvSpPr>
            <a:spLocks noGrp="1"/>
          </p:cNvSpPr>
          <p:nvPr>
            <p:ph type="body" sz="quarter" idx="193" hasCustomPrompt="1"/>
          </p:nvPr>
        </p:nvSpPr>
        <p:spPr>
          <a:xfrm>
            <a:off x="7793388" y="469393"/>
            <a:ext cx="3939825" cy="968474"/>
          </a:xfrm>
        </p:spPr>
        <p:txBody>
          <a:bodyPr/>
          <a:lstStyle>
            <a:lvl1pPr>
              <a:lnSpc>
                <a:spcPct val="100000"/>
              </a:lnSpc>
              <a:defRPr sz="2000" b="1" i="0">
                <a:solidFill>
                  <a:schemeClr val="tx1"/>
                </a:solidFill>
                <a:latin typeface="Fira Sans" panose="020B0503050000020004" pitchFamily="34" charset="0"/>
              </a:defRPr>
            </a:lvl1pPr>
          </a:lstStyle>
          <a:p>
            <a:pPr lvl="0"/>
            <a:r>
              <a:rPr lang="en-US" dirty="0"/>
              <a:t>Key (use the drawing tools to create bars representing time)</a:t>
            </a:r>
          </a:p>
        </p:txBody>
      </p:sp>
      <p:sp>
        <p:nvSpPr>
          <p:cNvPr id="13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94"/>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633681104"/>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Lollipop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076"/>
            <a:ext cx="11277600" cy="968474"/>
          </a:xfrm>
        </p:spPr>
        <p:txBody>
          <a:bodyPr/>
          <a:lstStyle>
            <a:lvl1pPr>
              <a:lnSpc>
                <a:spcPct val="100000"/>
              </a:lnSpc>
              <a:defRPr/>
            </a:lvl1pPr>
          </a:lstStyle>
          <a:p>
            <a:r>
              <a:rPr lang="en-US" dirty="0"/>
              <a:t>Title </a:t>
            </a:r>
            <a:br>
              <a:rPr lang="en-US" dirty="0"/>
            </a:br>
            <a:r>
              <a:rPr lang="en-US" dirty="0"/>
              <a:t>(delete/duplicate lollipops as required)</a:t>
            </a:r>
          </a:p>
        </p:txBody>
      </p:sp>
      <p:sp>
        <p:nvSpPr>
          <p:cNvPr id="3" name="TextBox 2">
            <a:extLst>
              <a:ext uri="{FF2B5EF4-FFF2-40B4-BE49-F238E27FC236}">
                <a16:creationId xmlns:a16="http://schemas.microsoft.com/office/drawing/2014/main" id="{905EA3A8-9081-684F-A023-5B310CD83978}"/>
              </a:ext>
            </a:extLst>
          </p:cNvPr>
          <p:cNvSpPr txBox="1"/>
          <p:nvPr userDrawn="1"/>
        </p:nvSpPr>
        <p:spPr>
          <a:xfrm>
            <a:off x="12083143" y="4678136"/>
            <a:ext cx="0" cy="0"/>
          </a:xfrm>
          <a:prstGeom prst="rect">
            <a:avLst/>
          </a:prstGeom>
          <a:noFill/>
        </p:spPr>
        <p:txBody>
          <a:bodyPr wrap="none" lIns="0" tIns="0" rIns="0" bIns="0" rtlCol="0">
            <a:noAutofit/>
          </a:bodyPr>
          <a:lstStyle/>
          <a:p>
            <a:pPr algn="l"/>
            <a:endParaRPr lang="en-US" sz="1600" dirty="0">
              <a:solidFill>
                <a:schemeClr val="accent1"/>
              </a:solidFill>
            </a:endParaRPr>
          </a:p>
        </p:txBody>
      </p:sp>
      <p:sp>
        <p:nvSpPr>
          <p:cNvPr id="5" name="TextBox 4">
            <a:extLst>
              <a:ext uri="{FF2B5EF4-FFF2-40B4-BE49-F238E27FC236}">
                <a16:creationId xmlns:a16="http://schemas.microsoft.com/office/drawing/2014/main" id="{F3EB0CA8-E916-E940-A6C6-3791EB40866E}"/>
              </a:ext>
            </a:extLst>
          </p:cNvPr>
          <p:cNvSpPr txBox="1"/>
          <p:nvPr userDrawn="1"/>
        </p:nvSpPr>
        <p:spPr>
          <a:xfrm>
            <a:off x="11821886" y="3184071"/>
            <a:ext cx="0" cy="0"/>
          </a:xfrm>
          <a:prstGeom prst="rect">
            <a:avLst/>
          </a:prstGeom>
          <a:noFill/>
        </p:spPr>
        <p:txBody>
          <a:bodyPr wrap="none" lIns="0" tIns="0" rIns="0" bIns="0" rtlCol="0">
            <a:noAutofit/>
          </a:bodyPr>
          <a:lstStyle/>
          <a:p>
            <a:pPr algn="l"/>
            <a:endParaRPr lang="en-US" sz="1600" dirty="0">
              <a:solidFill>
                <a:schemeClr val="accent1"/>
              </a:solidFill>
            </a:endParaRPr>
          </a:p>
        </p:txBody>
      </p:sp>
      <p:sp>
        <p:nvSpPr>
          <p:cNvPr id="80" name="Text Placeholder 5">
            <a:extLst>
              <a:ext uri="{FF2B5EF4-FFF2-40B4-BE49-F238E27FC236}">
                <a16:creationId xmlns:a16="http://schemas.microsoft.com/office/drawing/2014/main" id="{31C2373E-C77A-5244-A996-FE16E9C6E9BF}"/>
              </a:ext>
            </a:extLst>
          </p:cNvPr>
          <p:cNvSpPr>
            <a:spLocks noGrp="1"/>
          </p:cNvSpPr>
          <p:nvPr>
            <p:ph type="body" sz="quarter" idx="180" hasCustomPrompt="1"/>
          </p:nvPr>
        </p:nvSpPr>
        <p:spPr>
          <a:xfrm>
            <a:off x="713879" y="2828918"/>
            <a:ext cx="964531" cy="964531"/>
          </a:xfrm>
          <a:prstGeom prst="roundRect">
            <a:avLst>
              <a:gd name="adj" fmla="val 5202"/>
            </a:avLst>
          </a:prstGeom>
          <a:ln w="12700">
            <a:solidFill>
              <a:schemeClr val="tx1"/>
            </a:solidFill>
          </a:ln>
        </p:spPr>
        <p:txBody>
          <a:bodyPr lIns="72000" tIns="72000" rIns="72000" bIns="72000" anchor="ctr"/>
          <a:lstStyle>
            <a:lvl1pPr algn="ctr">
              <a:lnSpc>
                <a:spcPct val="100000"/>
              </a:lnSpc>
              <a:defRPr sz="1200" b="1">
                <a:solidFill>
                  <a:schemeClr val="tx1"/>
                </a:solidFill>
              </a:defRPr>
            </a:lvl1pPr>
          </a:lstStyle>
          <a:p>
            <a:pPr lvl="0"/>
            <a:r>
              <a:rPr lang="en-US" dirty="0"/>
              <a:t>Text</a:t>
            </a:r>
          </a:p>
        </p:txBody>
      </p:sp>
      <p:sp>
        <p:nvSpPr>
          <p:cNvPr id="81" name="Text Placeholder 5">
            <a:extLst>
              <a:ext uri="{FF2B5EF4-FFF2-40B4-BE49-F238E27FC236}">
                <a16:creationId xmlns:a16="http://schemas.microsoft.com/office/drawing/2014/main" id="{A8741254-4FC2-EC4F-8083-6EDAD1F9FB0B}"/>
              </a:ext>
            </a:extLst>
          </p:cNvPr>
          <p:cNvSpPr>
            <a:spLocks noGrp="1"/>
          </p:cNvSpPr>
          <p:nvPr>
            <p:ph type="body" sz="quarter" idx="181" hasCustomPrompt="1"/>
          </p:nvPr>
        </p:nvSpPr>
        <p:spPr>
          <a:xfrm>
            <a:off x="700522" y="1560097"/>
            <a:ext cx="979200" cy="979200"/>
          </a:xfrm>
          <a:prstGeom prst="ellipse">
            <a:avLst/>
          </a:prstGeom>
          <a:solidFill>
            <a:schemeClr val="tx1"/>
          </a:solidFill>
        </p:spPr>
        <p:txBody>
          <a:bodyPr anchor="ctr"/>
          <a:lstStyle>
            <a:lvl1pPr algn="ctr">
              <a:lnSpc>
                <a:spcPct val="100000"/>
              </a:lnSpc>
              <a:defRPr sz="1600" b="1">
                <a:solidFill>
                  <a:schemeClr val="bg1"/>
                </a:solidFill>
              </a:defRPr>
            </a:lvl1pPr>
          </a:lstStyle>
          <a:p>
            <a:pPr lvl="0"/>
            <a:r>
              <a:rPr lang="en-US" dirty="0"/>
              <a:t>Text</a:t>
            </a:r>
          </a:p>
        </p:txBody>
      </p:sp>
      <p:sp>
        <p:nvSpPr>
          <p:cNvPr id="82" name="SmartArt Placeholder 6">
            <a:extLst>
              <a:ext uri="{FF2B5EF4-FFF2-40B4-BE49-F238E27FC236}">
                <a16:creationId xmlns:a16="http://schemas.microsoft.com/office/drawing/2014/main" id="{A24A7D28-06E7-4F44-B916-E9694C76BD7F}"/>
              </a:ext>
            </a:extLst>
          </p:cNvPr>
          <p:cNvSpPr>
            <a:spLocks noGrp="1"/>
          </p:cNvSpPr>
          <p:nvPr>
            <p:ph type="dgm" sz="quarter" idx="182" hasCustomPrompt="1"/>
          </p:nvPr>
        </p:nvSpPr>
        <p:spPr>
          <a:xfrm flipH="1">
            <a:off x="1179078" y="2509624"/>
            <a:ext cx="25200" cy="307786"/>
          </a:xfrm>
          <a:prstGeom prst="rect">
            <a:avLst/>
          </a:prstGeom>
          <a:solidFill>
            <a:schemeClr val="tx1"/>
          </a:solidFill>
        </p:spPr>
        <p:txBody>
          <a:bodyPr/>
          <a:lstStyle>
            <a:lvl1pPr>
              <a:defRPr sz="600"/>
            </a:lvl1pPr>
          </a:lstStyle>
          <a:p>
            <a:r>
              <a:rPr lang="en-GB" dirty="0"/>
              <a:t>.</a:t>
            </a:r>
            <a:endParaRPr lang="en-US" dirty="0"/>
          </a:p>
        </p:txBody>
      </p:sp>
      <p:sp>
        <p:nvSpPr>
          <p:cNvPr id="83" name="Text Placeholder 5">
            <a:extLst>
              <a:ext uri="{FF2B5EF4-FFF2-40B4-BE49-F238E27FC236}">
                <a16:creationId xmlns:a16="http://schemas.microsoft.com/office/drawing/2014/main" id="{8BD6A445-13FF-0540-90D3-08B7B06FE508}"/>
              </a:ext>
            </a:extLst>
          </p:cNvPr>
          <p:cNvSpPr>
            <a:spLocks noGrp="1"/>
          </p:cNvSpPr>
          <p:nvPr>
            <p:ph type="body" sz="quarter" idx="183" hasCustomPrompt="1"/>
          </p:nvPr>
        </p:nvSpPr>
        <p:spPr>
          <a:xfrm>
            <a:off x="3443649" y="2830380"/>
            <a:ext cx="964531" cy="964531"/>
          </a:xfrm>
          <a:prstGeom prst="roundRect">
            <a:avLst>
              <a:gd name="adj" fmla="val 5202"/>
            </a:avLst>
          </a:prstGeom>
          <a:ln w="12700">
            <a:solidFill>
              <a:schemeClr val="tx2"/>
            </a:solidFill>
          </a:ln>
        </p:spPr>
        <p:txBody>
          <a:bodyPr lIns="72000" tIns="72000" rIns="72000" bIns="72000" anchor="ctr"/>
          <a:lstStyle>
            <a:lvl1pPr algn="ctr">
              <a:lnSpc>
                <a:spcPct val="100000"/>
              </a:lnSpc>
              <a:defRPr sz="1200" b="1">
                <a:solidFill>
                  <a:schemeClr val="tx2"/>
                </a:solidFill>
              </a:defRPr>
            </a:lvl1pPr>
          </a:lstStyle>
          <a:p>
            <a:pPr lvl="0"/>
            <a:r>
              <a:rPr lang="en-US" dirty="0"/>
              <a:t>Text</a:t>
            </a:r>
          </a:p>
        </p:txBody>
      </p:sp>
      <p:sp>
        <p:nvSpPr>
          <p:cNvPr id="84" name="Text Placeholder 5">
            <a:extLst>
              <a:ext uri="{FF2B5EF4-FFF2-40B4-BE49-F238E27FC236}">
                <a16:creationId xmlns:a16="http://schemas.microsoft.com/office/drawing/2014/main" id="{4B334F42-9559-8446-99FC-FEE8EDECDEA2}"/>
              </a:ext>
            </a:extLst>
          </p:cNvPr>
          <p:cNvSpPr>
            <a:spLocks noGrp="1"/>
          </p:cNvSpPr>
          <p:nvPr>
            <p:ph type="body" sz="quarter" idx="184" hasCustomPrompt="1"/>
          </p:nvPr>
        </p:nvSpPr>
        <p:spPr>
          <a:xfrm>
            <a:off x="3430292" y="1561559"/>
            <a:ext cx="979200" cy="979200"/>
          </a:xfrm>
          <a:prstGeom prst="ellipse">
            <a:avLst/>
          </a:prstGeom>
          <a:solidFill>
            <a:schemeClr val="tx2"/>
          </a:solidFill>
        </p:spPr>
        <p:txBody>
          <a:bodyPr anchor="ctr"/>
          <a:lstStyle>
            <a:lvl1pPr algn="ctr">
              <a:lnSpc>
                <a:spcPct val="100000"/>
              </a:lnSpc>
              <a:defRPr sz="1600" b="1">
                <a:solidFill>
                  <a:schemeClr val="bg1"/>
                </a:solidFill>
              </a:defRPr>
            </a:lvl1pPr>
          </a:lstStyle>
          <a:p>
            <a:pPr lvl="0"/>
            <a:r>
              <a:rPr lang="en-US" dirty="0"/>
              <a:t>Text</a:t>
            </a:r>
          </a:p>
        </p:txBody>
      </p:sp>
      <p:sp>
        <p:nvSpPr>
          <p:cNvPr id="85" name="SmartArt Placeholder 6">
            <a:extLst>
              <a:ext uri="{FF2B5EF4-FFF2-40B4-BE49-F238E27FC236}">
                <a16:creationId xmlns:a16="http://schemas.microsoft.com/office/drawing/2014/main" id="{266217B7-C8DC-C941-A3E6-B1AD1166C9FB}"/>
              </a:ext>
            </a:extLst>
          </p:cNvPr>
          <p:cNvSpPr>
            <a:spLocks noGrp="1"/>
          </p:cNvSpPr>
          <p:nvPr>
            <p:ph type="dgm" sz="quarter" idx="185" hasCustomPrompt="1"/>
          </p:nvPr>
        </p:nvSpPr>
        <p:spPr>
          <a:xfrm flipH="1">
            <a:off x="3908848" y="2511086"/>
            <a:ext cx="25200" cy="307786"/>
          </a:xfrm>
          <a:prstGeom prst="rect">
            <a:avLst/>
          </a:prstGeom>
          <a:solidFill>
            <a:schemeClr val="tx2"/>
          </a:solidFill>
        </p:spPr>
        <p:txBody>
          <a:bodyPr/>
          <a:lstStyle>
            <a:lvl1pPr>
              <a:defRPr sz="600"/>
            </a:lvl1pPr>
          </a:lstStyle>
          <a:p>
            <a:r>
              <a:rPr lang="en-GB" dirty="0"/>
              <a:t>.</a:t>
            </a:r>
            <a:endParaRPr lang="en-US" dirty="0"/>
          </a:p>
        </p:txBody>
      </p:sp>
      <p:sp>
        <p:nvSpPr>
          <p:cNvPr id="86" name="Text Placeholder 5">
            <a:extLst>
              <a:ext uri="{FF2B5EF4-FFF2-40B4-BE49-F238E27FC236}">
                <a16:creationId xmlns:a16="http://schemas.microsoft.com/office/drawing/2014/main" id="{F06CCB69-D32E-1F4A-AD2F-0256A99EA7DE}"/>
              </a:ext>
            </a:extLst>
          </p:cNvPr>
          <p:cNvSpPr>
            <a:spLocks noGrp="1"/>
          </p:cNvSpPr>
          <p:nvPr>
            <p:ph type="body" sz="quarter" idx="186" hasCustomPrompt="1"/>
          </p:nvPr>
        </p:nvSpPr>
        <p:spPr>
          <a:xfrm>
            <a:off x="4821433" y="2826204"/>
            <a:ext cx="964531" cy="964531"/>
          </a:xfrm>
          <a:prstGeom prst="roundRect">
            <a:avLst>
              <a:gd name="adj" fmla="val 5202"/>
            </a:avLst>
          </a:prstGeom>
          <a:ln w="12700">
            <a:solidFill>
              <a:schemeClr val="accent1"/>
            </a:solidFill>
          </a:ln>
        </p:spPr>
        <p:txBody>
          <a:bodyPr lIns="72000" tIns="72000" rIns="72000" bIns="72000" anchor="ctr"/>
          <a:lstStyle>
            <a:lvl1pPr algn="ctr">
              <a:lnSpc>
                <a:spcPct val="100000"/>
              </a:lnSpc>
              <a:defRPr sz="1200" b="1">
                <a:solidFill>
                  <a:schemeClr val="accent1"/>
                </a:solidFill>
              </a:defRPr>
            </a:lvl1pPr>
          </a:lstStyle>
          <a:p>
            <a:pPr lvl="0"/>
            <a:r>
              <a:rPr lang="en-US" dirty="0"/>
              <a:t>Text</a:t>
            </a:r>
          </a:p>
        </p:txBody>
      </p:sp>
      <p:sp>
        <p:nvSpPr>
          <p:cNvPr id="87" name="Text Placeholder 5">
            <a:extLst>
              <a:ext uri="{FF2B5EF4-FFF2-40B4-BE49-F238E27FC236}">
                <a16:creationId xmlns:a16="http://schemas.microsoft.com/office/drawing/2014/main" id="{3A8FEC1B-251D-DF4A-9019-F587DBE07CA7}"/>
              </a:ext>
            </a:extLst>
          </p:cNvPr>
          <p:cNvSpPr>
            <a:spLocks noGrp="1"/>
          </p:cNvSpPr>
          <p:nvPr>
            <p:ph type="body" sz="quarter" idx="187" hasCustomPrompt="1"/>
          </p:nvPr>
        </p:nvSpPr>
        <p:spPr>
          <a:xfrm>
            <a:off x="4808076" y="1557383"/>
            <a:ext cx="979200" cy="979200"/>
          </a:xfrm>
          <a:prstGeom prst="ellipse">
            <a:avLst/>
          </a:prstGeom>
          <a:solidFill>
            <a:schemeClr val="accent1"/>
          </a:solidFill>
        </p:spPr>
        <p:txBody>
          <a:bodyPr anchor="ctr"/>
          <a:lstStyle>
            <a:lvl1pPr algn="ctr">
              <a:lnSpc>
                <a:spcPct val="100000"/>
              </a:lnSpc>
              <a:defRPr sz="1600" b="1">
                <a:solidFill>
                  <a:schemeClr val="bg1"/>
                </a:solidFill>
              </a:defRPr>
            </a:lvl1pPr>
          </a:lstStyle>
          <a:p>
            <a:pPr lvl="0"/>
            <a:r>
              <a:rPr lang="en-US" dirty="0"/>
              <a:t>Text</a:t>
            </a:r>
          </a:p>
        </p:txBody>
      </p:sp>
      <p:sp>
        <p:nvSpPr>
          <p:cNvPr id="88" name="SmartArt Placeholder 6">
            <a:extLst>
              <a:ext uri="{FF2B5EF4-FFF2-40B4-BE49-F238E27FC236}">
                <a16:creationId xmlns:a16="http://schemas.microsoft.com/office/drawing/2014/main" id="{F8154491-493C-B84F-9168-9AB504F449C7}"/>
              </a:ext>
            </a:extLst>
          </p:cNvPr>
          <p:cNvSpPr>
            <a:spLocks noGrp="1"/>
          </p:cNvSpPr>
          <p:nvPr>
            <p:ph type="dgm" sz="quarter" idx="188" hasCustomPrompt="1"/>
          </p:nvPr>
        </p:nvSpPr>
        <p:spPr>
          <a:xfrm flipH="1">
            <a:off x="5286632" y="2506910"/>
            <a:ext cx="25200" cy="307786"/>
          </a:xfrm>
          <a:prstGeom prst="rect">
            <a:avLst/>
          </a:prstGeom>
          <a:solidFill>
            <a:schemeClr val="accent1"/>
          </a:solidFill>
        </p:spPr>
        <p:txBody>
          <a:bodyPr/>
          <a:lstStyle>
            <a:lvl1pPr>
              <a:defRPr sz="600"/>
            </a:lvl1pPr>
          </a:lstStyle>
          <a:p>
            <a:r>
              <a:rPr lang="en-GB" dirty="0"/>
              <a:t>.</a:t>
            </a:r>
            <a:endParaRPr lang="en-US" dirty="0"/>
          </a:p>
        </p:txBody>
      </p:sp>
      <p:sp>
        <p:nvSpPr>
          <p:cNvPr id="89" name="Text Placeholder 5">
            <a:extLst>
              <a:ext uri="{FF2B5EF4-FFF2-40B4-BE49-F238E27FC236}">
                <a16:creationId xmlns:a16="http://schemas.microsoft.com/office/drawing/2014/main" id="{0DEF517F-2A5B-EB4D-953B-DDADF9C5B35B}"/>
              </a:ext>
            </a:extLst>
          </p:cNvPr>
          <p:cNvSpPr>
            <a:spLocks noGrp="1"/>
          </p:cNvSpPr>
          <p:nvPr>
            <p:ph type="body" sz="quarter" idx="189" hasCustomPrompt="1"/>
          </p:nvPr>
        </p:nvSpPr>
        <p:spPr>
          <a:xfrm>
            <a:off x="2098703" y="2826204"/>
            <a:ext cx="964531" cy="964531"/>
          </a:xfrm>
          <a:prstGeom prst="roundRect">
            <a:avLst>
              <a:gd name="adj" fmla="val 5202"/>
            </a:avLst>
          </a:prstGeom>
          <a:ln w="12700">
            <a:solidFill>
              <a:schemeClr val="bg2"/>
            </a:solidFill>
          </a:ln>
        </p:spPr>
        <p:txBody>
          <a:bodyPr lIns="72000" tIns="72000" rIns="72000" bIns="72000" anchor="ctr"/>
          <a:lstStyle>
            <a:lvl1pPr algn="ctr">
              <a:lnSpc>
                <a:spcPct val="100000"/>
              </a:lnSpc>
              <a:defRPr sz="1200" b="1">
                <a:solidFill>
                  <a:schemeClr val="bg2"/>
                </a:solidFill>
              </a:defRPr>
            </a:lvl1pPr>
          </a:lstStyle>
          <a:p>
            <a:pPr lvl="0"/>
            <a:r>
              <a:rPr lang="en-US" dirty="0"/>
              <a:t>Text</a:t>
            </a:r>
          </a:p>
        </p:txBody>
      </p:sp>
      <p:sp>
        <p:nvSpPr>
          <p:cNvPr id="90" name="Text Placeholder 5">
            <a:extLst>
              <a:ext uri="{FF2B5EF4-FFF2-40B4-BE49-F238E27FC236}">
                <a16:creationId xmlns:a16="http://schemas.microsoft.com/office/drawing/2014/main" id="{DC2FA949-FBBA-5142-A9C5-2303764142FE}"/>
              </a:ext>
            </a:extLst>
          </p:cNvPr>
          <p:cNvSpPr>
            <a:spLocks noGrp="1"/>
          </p:cNvSpPr>
          <p:nvPr>
            <p:ph type="body" sz="quarter" idx="190" hasCustomPrompt="1"/>
          </p:nvPr>
        </p:nvSpPr>
        <p:spPr>
          <a:xfrm>
            <a:off x="2085346" y="1557383"/>
            <a:ext cx="979200" cy="979200"/>
          </a:xfrm>
          <a:prstGeom prst="ellipse">
            <a:avLst/>
          </a:prstGeom>
          <a:solidFill>
            <a:schemeClr val="bg2"/>
          </a:solidFill>
        </p:spPr>
        <p:txBody>
          <a:bodyPr anchor="ctr"/>
          <a:lstStyle>
            <a:lvl1pPr algn="ctr">
              <a:lnSpc>
                <a:spcPct val="100000"/>
              </a:lnSpc>
              <a:defRPr sz="1600" b="1">
                <a:solidFill>
                  <a:schemeClr val="bg1"/>
                </a:solidFill>
              </a:defRPr>
            </a:lvl1pPr>
          </a:lstStyle>
          <a:p>
            <a:pPr lvl="0"/>
            <a:r>
              <a:rPr lang="en-US" dirty="0"/>
              <a:t>Text</a:t>
            </a:r>
          </a:p>
        </p:txBody>
      </p:sp>
      <p:sp>
        <p:nvSpPr>
          <p:cNvPr id="91" name="SmartArt Placeholder 6">
            <a:extLst>
              <a:ext uri="{FF2B5EF4-FFF2-40B4-BE49-F238E27FC236}">
                <a16:creationId xmlns:a16="http://schemas.microsoft.com/office/drawing/2014/main" id="{B7C2B411-5DAD-AE4D-BE29-7F937EF38700}"/>
              </a:ext>
            </a:extLst>
          </p:cNvPr>
          <p:cNvSpPr>
            <a:spLocks noGrp="1"/>
          </p:cNvSpPr>
          <p:nvPr>
            <p:ph type="dgm" sz="quarter" idx="191" hasCustomPrompt="1"/>
          </p:nvPr>
        </p:nvSpPr>
        <p:spPr>
          <a:xfrm flipH="1">
            <a:off x="2563902" y="2506910"/>
            <a:ext cx="25200" cy="307786"/>
          </a:xfrm>
          <a:prstGeom prst="rect">
            <a:avLst/>
          </a:prstGeom>
          <a:solidFill>
            <a:schemeClr val="bg2"/>
          </a:solidFill>
        </p:spPr>
        <p:txBody>
          <a:bodyPr/>
          <a:lstStyle>
            <a:lvl1pPr>
              <a:defRPr sz="600"/>
            </a:lvl1pPr>
          </a:lstStyle>
          <a:p>
            <a:r>
              <a:rPr lang="en-GB" dirty="0"/>
              <a:t>.</a:t>
            </a:r>
            <a:endParaRPr lang="en-US" dirty="0"/>
          </a:p>
        </p:txBody>
      </p:sp>
      <p:sp>
        <p:nvSpPr>
          <p:cNvPr id="54" name="Text Placeholder 5">
            <a:extLst>
              <a:ext uri="{FF2B5EF4-FFF2-40B4-BE49-F238E27FC236}">
                <a16:creationId xmlns:a16="http://schemas.microsoft.com/office/drawing/2014/main" id="{5F0146DA-77A8-2D41-8EE9-E2B2F1A3E336}"/>
              </a:ext>
            </a:extLst>
          </p:cNvPr>
          <p:cNvSpPr>
            <a:spLocks noGrp="1"/>
          </p:cNvSpPr>
          <p:nvPr>
            <p:ph type="body" sz="quarter" idx="204" hasCustomPrompt="1"/>
          </p:nvPr>
        </p:nvSpPr>
        <p:spPr>
          <a:xfrm>
            <a:off x="6143235" y="2828918"/>
            <a:ext cx="964531" cy="964531"/>
          </a:xfrm>
          <a:prstGeom prst="roundRect">
            <a:avLst>
              <a:gd name="adj" fmla="val 5202"/>
            </a:avLst>
          </a:prstGeom>
          <a:ln w="12700">
            <a:solidFill>
              <a:schemeClr val="tx1"/>
            </a:solidFill>
          </a:ln>
        </p:spPr>
        <p:txBody>
          <a:bodyPr lIns="72000" tIns="72000" rIns="72000" bIns="72000" anchor="ctr"/>
          <a:lstStyle>
            <a:lvl1pPr algn="ctr">
              <a:lnSpc>
                <a:spcPct val="100000"/>
              </a:lnSpc>
              <a:defRPr sz="1200" b="1">
                <a:solidFill>
                  <a:schemeClr val="tx1"/>
                </a:solidFill>
              </a:defRPr>
            </a:lvl1pPr>
          </a:lstStyle>
          <a:p>
            <a:pPr lvl="0"/>
            <a:r>
              <a:rPr lang="en-US" dirty="0"/>
              <a:t>Text</a:t>
            </a:r>
          </a:p>
        </p:txBody>
      </p:sp>
      <p:sp>
        <p:nvSpPr>
          <p:cNvPr id="55" name="Text Placeholder 5">
            <a:extLst>
              <a:ext uri="{FF2B5EF4-FFF2-40B4-BE49-F238E27FC236}">
                <a16:creationId xmlns:a16="http://schemas.microsoft.com/office/drawing/2014/main" id="{89308FD3-6599-FC45-B115-3F3CD01E94C1}"/>
              </a:ext>
            </a:extLst>
          </p:cNvPr>
          <p:cNvSpPr>
            <a:spLocks noGrp="1"/>
          </p:cNvSpPr>
          <p:nvPr>
            <p:ph type="body" sz="quarter" idx="205" hasCustomPrompt="1"/>
          </p:nvPr>
        </p:nvSpPr>
        <p:spPr>
          <a:xfrm>
            <a:off x="6129878" y="1560097"/>
            <a:ext cx="979200" cy="979200"/>
          </a:xfrm>
          <a:prstGeom prst="ellipse">
            <a:avLst/>
          </a:prstGeom>
          <a:solidFill>
            <a:schemeClr val="tx1"/>
          </a:solidFill>
        </p:spPr>
        <p:txBody>
          <a:bodyPr anchor="ctr"/>
          <a:lstStyle>
            <a:lvl1pPr algn="ctr">
              <a:lnSpc>
                <a:spcPct val="100000"/>
              </a:lnSpc>
              <a:defRPr sz="1600" b="1">
                <a:solidFill>
                  <a:schemeClr val="bg1"/>
                </a:solidFill>
              </a:defRPr>
            </a:lvl1pPr>
          </a:lstStyle>
          <a:p>
            <a:pPr lvl="0"/>
            <a:r>
              <a:rPr lang="en-US" dirty="0"/>
              <a:t>Text</a:t>
            </a:r>
          </a:p>
        </p:txBody>
      </p:sp>
      <p:sp>
        <p:nvSpPr>
          <p:cNvPr id="56" name="SmartArt Placeholder 6">
            <a:extLst>
              <a:ext uri="{FF2B5EF4-FFF2-40B4-BE49-F238E27FC236}">
                <a16:creationId xmlns:a16="http://schemas.microsoft.com/office/drawing/2014/main" id="{7CC9D814-D600-DF48-B9E8-2BE9447E21A5}"/>
              </a:ext>
            </a:extLst>
          </p:cNvPr>
          <p:cNvSpPr>
            <a:spLocks noGrp="1"/>
          </p:cNvSpPr>
          <p:nvPr>
            <p:ph type="dgm" sz="quarter" idx="206" hasCustomPrompt="1"/>
          </p:nvPr>
        </p:nvSpPr>
        <p:spPr>
          <a:xfrm flipH="1">
            <a:off x="6608434" y="2509624"/>
            <a:ext cx="25200" cy="307786"/>
          </a:xfrm>
          <a:prstGeom prst="rect">
            <a:avLst/>
          </a:prstGeom>
          <a:solidFill>
            <a:schemeClr val="tx1"/>
          </a:solidFill>
        </p:spPr>
        <p:txBody>
          <a:bodyPr/>
          <a:lstStyle>
            <a:lvl1pPr>
              <a:defRPr sz="600"/>
            </a:lvl1pPr>
          </a:lstStyle>
          <a:p>
            <a:r>
              <a:rPr lang="en-GB" dirty="0"/>
              <a:t>.</a:t>
            </a:r>
            <a:endParaRPr lang="en-US" dirty="0"/>
          </a:p>
        </p:txBody>
      </p:sp>
      <p:sp>
        <p:nvSpPr>
          <p:cNvPr id="58" name="Text Placeholder 5">
            <a:extLst>
              <a:ext uri="{FF2B5EF4-FFF2-40B4-BE49-F238E27FC236}">
                <a16:creationId xmlns:a16="http://schemas.microsoft.com/office/drawing/2014/main" id="{7C4FE719-395A-0C4C-A35E-0191652917FF}"/>
              </a:ext>
            </a:extLst>
          </p:cNvPr>
          <p:cNvSpPr>
            <a:spLocks noGrp="1"/>
          </p:cNvSpPr>
          <p:nvPr>
            <p:ph type="body" sz="quarter" idx="207" hasCustomPrompt="1"/>
          </p:nvPr>
        </p:nvSpPr>
        <p:spPr>
          <a:xfrm>
            <a:off x="8873005" y="2830380"/>
            <a:ext cx="964531" cy="964531"/>
          </a:xfrm>
          <a:prstGeom prst="roundRect">
            <a:avLst>
              <a:gd name="adj" fmla="val 5202"/>
            </a:avLst>
          </a:prstGeom>
          <a:ln w="12700">
            <a:solidFill>
              <a:schemeClr val="tx2"/>
            </a:solidFill>
          </a:ln>
        </p:spPr>
        <p:txBody>
          <a:bodyPr lIns="72000" tIns="72000" rIns="72000" bIns="72000" anchor="ctr"/>
          <a:lstStyle>
            <a:lvl1pPr algn="ctr">
              <a:lnSpc>
                <a:spcPct val="100000"/>
              </a:lnSpc>
              <a:defRPr sz="1200" b="1">
                <a:solidFill>
                  <a:schemeClr val="tx2"/>
                </a:solidFill>
              </a:defRPr>
            </a:lvl1pPr>
          </a:lstStyle>
          <a:p>
            <a:pPr lvl="0"/>
            <a:r>
              <a:rPr lang="en-US" dirty="0"/>
              <a:t>Text</a:t>
            </a:r>
          </a:p>
        </p:txBody>
      </p:sp>
      <p:sp>
        <p:nvSpPr>
          <p:cNvPr id="59" name="Text Placeholder 5">
            <a:extLst>
              <a:ext uri="{FF2B5EF4-FFF2-40B4-BE49-F238E27FC236}">
                <a16:creationId xmlns:a16="http://schemas.microsoft.com/office/drawing/2014/main" id="{63F97BEE-F8F1-C94D-9477-2E208E8E047F}"/>
              </a:ext>
            </a:extLst>
          </p:cNvPr>
          <p:cNvSpPr>
            <a:spLocks noGrp="1"/>
          </p:cNvSpPr>
          <p:nvPr>
            <p:ph type="body" sz="quarter" idx="208" hasCustomPrompt="1"/>
          </p:nvPr>
        </p:nvSpPr>
        <p:spPr>
          <a:xfrm>
            <a:off x="8859648" y="1561559"/>
            <a:ext cx="979200" cy="979200"/>
          </a:xfrm>
          <a:prstGeom prst="ellipse">
            <a:avLst/>
          </a:prstGeom>
          <a:solidFill>
            <a:schemeClr val="tx2"/>
          </a:solidFill>
        </p:spPr>
        <p:txBody>
          <a:bodyPr anchor="ctr"/>
          <a:lstStyle>
            <a:lvl1pPr algn="ctr">
              <a:lnSpc>
                <a:spcPct val="100000"/>
              </a:lnSpc>
              <a:defRPr sz="1600" b="1">
                <a:solidFill>
                  <a:schemeClr val="bg1"/>
                </a:solidFill>
              </a:defRPr>
            </a:lvl1pPr>
          </a:lstStyle>
          <a:p>
            <a:pPr lvl="0"/>
            <a:r>
              <a:rPr lang="en-US" dirty="0"/>
              <a:t>Text</a:t>
            </a:r>
          </a:p>
        </p:txBody>
      </p:sp>
      <p:sp>
        <p:nvSpPr>
          <p:cNvPr id="60" name="SmartArt Placeholder 6">
            <a:extLst>
              <a:ext uri="{FF2B5EF4-FFF2-40B4-BE49-F238E27FC236}">
                <a16:creationId xmlns:a16="http://schemas.microsoft.com/office/drawing/2014/main" id="{87418F39-450F-2F46-B6A4-B4033E182BDB}"/>
              </a:ext>
            </a:extLst>
          </p:cNvPr>
          <p:cNvSpPr>
            <a:spLocks noGrp="1"/>
          </p:cNvSpPr>
          <p:nvPr>
            <p:ph type="dgm" sz="quarter" idx="209" hasCustomPrompt="1"/>
          </p:nvPr>
        </p:nvSpPr>
        <p:spPr>
          <a:xfrm flipH="1">
            <a:off x="9338204" y="2511086"/>
            <a:ext cx="25200" cy="307786"/>
          </a:xfrm>
          <a:prstGeom prst="rect">
            <a:avLst/>
          </a:prstGeom>
          <a:solidFill>
            <a:schemeClr val="tx2"/>
          </a:solidFill>
        </p:spPr>
        <p:txBody>
          <a:bodyPr/>
          <a:lstStyle>
            <a:lvl1pPr>
              <a:defRPr sz="600"/>
            </a:lvl1pPr>
          </a:lstStyle>
          <a:p>
            <a:r>
              <a:rPr lang="en-GB" dirty="0"/>
              <a:t>.</a:t>
            </a:r>
            <a:endParaRPr lang="en-US" dirty="0"/>
          </a:p>
        </p:txBody>
      </p:sp>
      <p:sp>
        <p:nvSpPr>
          <p:cNvPr id="61" name="Text Placeholder 5">
            <a:extLst>
              <a:ext uri="{FF2B5EF4-FFF2-40B4-BE49-F238E27FC236}">
                <a16:creationId xmlns:a16="http://schemas.microsoft.com/office/drawing/2014/main" id="{088D9765-C95B-9742-8605-4DF75CEDAA8C}"/>
              </a:ext>
            </a:extLst>
          </p:cNvPr>
          <p:cNvSpPr>
            <a:spLocks noGrp="1"/>
          </p:cNvSpPr>
          <p:nvPr>
            <p:ph type="body" sz="quarter" idx="210" hasCustomPrompt="1"/>
          </p:nvPr>
        </p:nvSpPr>
        <p:spPr>
          <a:xfrm>
            <a:off x="10250789" y="2826204"/>
            <a:ext cx="964531" cy="964531"/>
          </a:xfrm>
          <a:prstGeom prst="roundRect">
            <a:avLst>
              <a:gd name="adj" fmla="val 5202"/>
            </a:avLst>
          </a:prstGeom>
          <a:ln w="12700">
            <a:solidFill>
              <a:schemeClr val="accent1"/>
            </a:solidFill>
          </a:ln>
        </p:spPr>
        <p:txBody>
          <a:bodyPr lIns="72000" tIns="72000" rIns="72000" bIns="72000" anchor="ctr"/>
          <a:lstStyle>
            <a:lvl1pPr algn="ctr">
              <a:lnSpc>
                <a:spcPct val="100000"/>
              </a:lnSpc>
              <a:defRPr sz="1200" b="1">
                <a:solidFill>
                  <a:schemeClr val="accent1"/>
                </a:solidFill>
              </a:defRPr>
            </a:lvl1pPr>
          </a:lstStyle>
          <a:p>
            <a:pPr lvl="0"/>
            <a:r>
              <a:rPr lang="en-US" dirty="0"/>
              <a:t>Text</a:t>
            </a:r>
          </a:p>
        </p:txBody>
      </p:sp>
      <p:sp>
        <p:nvSpPr>
          <p:cNvPr id="62" name="Text Placeholder 5">
            <a:extLst>
              <a:ext uri="{FF2B5EF4-FFF2-40B4-BE49-F238E27FC236}">
                <a16:creationId xmlns:a16="http://schemas.microsoft.com/office/drawing/2014/main" id="{6A121172-02C9-CA46-B9BC-9C3AAC21EEE4}"/>
              </a:ext>
            </a:extLst>
          </p:cNvPr>
          <p:cNvSpPr>
            <a:spLocks noGrp="1"/>
          </p:cNvSpPr>
          <p:nvPr>
            <p:ph type="body" sz="quarter" idx="211" hasCustomPrompt="1"/>
          </p:nvPr>
        </p:nvSpPr>
        <p:spPr>
          <a:xfrm>
            <a:off x="10237432" y="1557383"/>
            <a:ext cx="979200" cy="979200"/>
          </a:xfrm>
          <a:prstGeom prst="ellipse">
            <a:avLst/>
          </a:prstGeom>
          <a:solidFill>
            <a:schemeClr val="accent1"/>
          </a:solidFill>
        </p:spPr>
        <p:txBody>
          <a:bodyPr anchor="ctr"/>
          <a:lstStyle>
            <a:lvl1pPr algn="ctr">
              <a:lnSpc>
                <a:spcPct val="100000"/>
              </a:lnSpc>
              <a:defRPr sz="1600" b="1">
                <a:solidFill>
                  <a:schemeClr val="bg1"/>
                </a:solidFill>
              </a:defRPr>
            </a:lvl1pPr>
          </a:lstStyle>
          <a:p>
            <a:pPr lvl="0"/>
            <a:r>
              <a:rPr lang="en-US" dirty="0"/>
              <a:t>Text</a:t>
            </a:r>
          </a:p>
        </p:txBody>
      </p:sp>
      <p:sp>
        <p:nvSpPr>
          <p:cNvPr id="63" name="SmartArt Placeholder 6">
            <a:extLst>
              <a:ext uri="{FF2B5EF4-FFF2-40B4-BE49-F238E27FC236}">
                <a16:creationId xmlns:a16="http://schemas.microsoft.com/office/drawing/2014/main" id="{3099FF4B-CBBB-E341-8845-73C2886CD21A}"/>
              </a:ext>
            </a:extLst>
          </p:cNvPr>
          <p:cNvSpPr>
            <a:spLocks noGrp="1"/>
          </p:cNvSpPr>
          <p:nvPr>
            <p:ph type="dgm" sz="quarter" idx="212" hasCustomPrompt="1"/>
          </p:nvPr>
        </p:nvSpPr>
        <p:spPr>
          <a:xfrm flipH="1">
            <a:off x="10715988" y="2506910"/>
            <a:ext cx="25200" cy="307786"/>
          </a:xfrm>
          <a:prstGeom prst="rect">
            <a:avLst/>
          </a:prstGeom>
          <a:solidFill>
            <a:schemeClr val="accent1"/>
          </a:solidFill>
        </p:spPr>
        <p:txBody>
          <a:bodyPr/>
          <a:lstStyle>
            <a:lvl1pPr>
              <a:defRPr sz="600"/>
            </a:lvl1pPr>
          </a:lstStyle>
          <a:p>
            <a:r>
              <a:rPr lang="en-GB" dirty="0"/>
              <a:t>.</a:t>
            </a:r>
            <a:endParaRPr lang="en-US" dirty="0"/>
          </a:p>
        </p:txBody>
      </p:sp>
      <p:sp>
        <p:nvSpPr>
          <p:cNvPr id="64" name="Text Placeholder 5">
            <a:extLst>
              <a:ext uri="{FF2B5EF4-FFF2-40B4-BE49-F238E27FC236}">
                <a16:creationId xmlns:a16="http://schemas.microsoft.com/office/drawing/2014/main" id="{33AE94E9-FC1B-5A4C-B562-4280A649E413}"/>
              </a:ext>
            </a:extLst>
          </p:cNvPr>
          <p:cNvSpPr>
            <a:spLocks noGrp="1"/>
          </p:cNvSpPr>
          <p:nvPr>
            <p:ph type="body" sz="quarter" idx="213" hasCustomPrompt="1"/>
          </p:nvPr>
        </p:nvSpPr>
        <p:spPr>
          <a:xfrm>
            <a:off x="7528059" y="2826204"/>
            <a:ext cx="964531" cy="964531"/>
          </a:xfrm>
          <a:prstGeom prst="roundRect">
            <a:avLst>
              <a:gd name="adj" fmla="val 5202"/>
            </a:avLst>
          </a:prstGeom>
          <a:ln w="12700">
            <a:solidFill>
              <a:schemeClr val="bg2"/>
            </a:solidFill>
          </a:ln>
        </p:spPr>
        <p:txBody>
          <a:bodyPr lIns="72000" tIns="72000" rIns="72000" bIns="72000" anchor="ctr"/>
          <a:lstStyle>
            <a:lvl1pPr algn="ctr">
              <a:lnSpc>
                <a:spcPct val="100000"/>
              </a:lnSpc>
              <a:defRPr sz="1200" b="1">
                <a:solidFill>
                  <a:schemeClr val="bg2"/>
                </a:solidFill>
              </a:defRPr>
            </a:lvl1pPr>
          </a:lstStyle>
          <a:p>
            <a:pPr lvl="0"/>
            <a:r>
              <a:rPr lang="en-US" dirty="0"/>
              <a:t>Text</a:t>
            </a:r>
          </a:p>
        </p:txBody>
      </p:sp>
      <p:sp>
        <p:nvSpPr>
          <p:cNvPr id="65" name="Text Placeholder 5">
            <a:extLst>
              <a:ext uri="{FF2B5EF4-FFF2-40B4-BE49-F238E27FC236}">
                <a16:creationId xmlns:a16="http://schemas.microsoft.com/office/drawing/2014/main" id="{56B698C3-3CAE-F64F-87CF-1CA2E4C11A9B}"/>
              </a:ext>
            </a:extLst>
          </p:cNvPr>
          <p:cNvSpPr>
            <a:spLocks noGrp="1"/>
          </p:cNvSpPr>
          <p:nvPr>
            <p:ph type="body" sz="quarter" idx="214" hasCustomPrompt="1"/>
          </p:nvPr>
        </p:nvSpPr>
        <p:spPr>
          <a:xfrm>
            <a:off x="7514702" y="1557383"/>
            <a:ext cx="979200" cy="979200"/>
          </a:xfrm>
          <a:prstGeom prst="ellipse">
            <a:avLst/>
          </a:prstGeom>
          <a:solidFill>
            <a:schemeClr val="bg2"/>
          </a:solidFill>
        </p:spPr>
        <p:txBody>
          <a:bodyPr anchor="ctr"/>
          <a:lstStyle>
            <a:lvl1pPr algn="ctr">
              <a:lnSpc>
                <a:spcPct val="100000"/>
              </a:lnSpc>
              <a:defRPr sz="1600" b="1">
                <a:solidFill>
                  <a:schemeClr val="bg1"/>
                </a:solidFill>
              </a:defRPr>
            </a:lvl1pPr>
          </a:lstStyle>
          <a:p>
            <a:pPr lvl="0"/>
            <a:r>
              <a:rPr lang="en-US" dirty="0"/>
              <a:t>Text</a:t>
            </a:r>
          </a:p>
        </p:txBody>
      </p:sp>
      <p:sp>
        <p:nvSpPr>
          <p:cNvPr id="66" name="SmartArt Placeholder 6">
            <a:extLst>
              <a:ext uri="{FF2B5EF4-FFF2-40B4-BE49-F238E27FC236}">
                <a16:creationId xmlns:a16="http://schemas.microsoft.com/office/drawing/2014/main" id="{E3978FDA-F516-7D46-8CEC-B7D1C24E8CF6}"/>
              </a:ext>
            </a:extLst>
          </p:cNvPr>
          <p:cNvSpPr>
            <a:spLocks noGrp="1"/>
          </p:cNvSpPr>
          <p:nvPr>
            <p:ph type="dgm" sz="quarter" idx="215" hasCustomPrompt="1"/>
          </p:nvPr>
        </p:nvSpPr>
        <p:spPr>
          <a:xfrm flipH="1">
            <a:off x="7993258" y="2506910"/>
            <a:ext cx="25200" cy="307786"/>
          </a:xfrm>
          <a:prstGeom prst="rect">
            <a:avLst/>
          </a:prstGeom>
          <a:solidFill>
            <a:schemeClr val="bg2"/>
          </a:solidFill>
        </p:spPr>
        <p:txBody>
          <a:bodyPr/>
          <a:lstStyle>
            <a:lvl1pPr>
              <a:defRPr sz="600"/>
            </a:lvl1pPr>
          </a:lstStyle>
          <a:p>
            <a:r>
              <a:rPr lang="en-GB" dirty="0"/>
              <a:t>.</a:t>
            </a:r>
            <a:endParaRPr lang="en-US" dirty="0"/>
          </a:p>
        </p:txBody>
      </p:sp>
      <p:sp>
        <p:nvSpPr>
          <p:cNvPr id="67" name="Text Placeholder 5">
            <a:extLst>
              <a:ext uri="{FF2B5EF4-FFF2-40B4-BE49-F238E27FC236}">
                <a16:creationId xmlns:a16="http://schemas.microsoft.com/office/drawing/2014/main" id="{7319C807-75A6-8E43-BB17-16F3CE65F015}"/>
              </a:ext>
            </a:extLst>
          </p:cNvPr>
          <p:cNvSpPr>
            <a:spLocks noGrp="1"/>
          </p:cNvSpPr>
          <p:nvPr>
            <p:ph type="body" sz="quarter" idx="216" hasCustomPrompt="1"/>
          </p:nvPr>
        </p:nvSpPr>
        <p:spPr>
          <a:xfrm>
            <a:off x="6143235" y="5281671"/>
            <a:ext cx="964531" cy="964531"/>
          </a:xfrm>
          <a:prstGeom prst="roundRect">
            <a:avLst>
              <a:gd name="adj" fmla="val 5202"/>
            </a:avLst>
          </a:prstGeom>
          <a:ln w="12700">
            <a:solidFill>
              <a:schemeClr val="tx1"/>
            </a:solidFill>
          </a:ln>
        </p:spPr>
        <p:txBody>
          <a:bodyPr lIns="72000" tIns="72000" rIns="72000" bIns="72000" anchor="ctr"/>
          <a:lstStyle>
            <a:lvl1pPr algn="ctr">
              <a:lnSpc>
                <a:spcPct val="100000"/>
              </a:lnSpc>
              <a:defRPr sz="1200" b="1">
                <a:solidFill>
                  <a:schemeClr val="tx1"/>
                </a:solidFill>
              </a:defRPr>
            </a:lvl1pPr>
          </a:lstStyle>
          <a:p>
            <a:pPr lvl="0"/>
            <a:r>
              <a:rPr lang="en-US" dirty="0"/>
              <a:t>Text</a:t>
            </a:r>
          </a:p>
        </p:txBody>
      </p:sp>
      <p:sp>
        <p:nvSpPr>
          <p:cNvPr id="104" name="Text Placeholder 5">
            <a:extLst>
              <a:ext uri="{FF2B5EF4-FFF2-40B4-BE49-F238E27FC236}">
                <a16:creationId xmlns:a16="http://schemas.microsoft.com/office/drawing/2014/main" id="{0F3ED34E-B610-1D40-BA37-37C5B51F2251}"/>
              </a:ext>
            </a:extLst>
          </p:cNvPr>
          <p:cNvSpPr>
            <a:spLocks noGrp="1"/>
          </p:cNvSpPr>
          <p:nvPr>
            <p:ph type="body" sz="quarter" idx="217" hasCustomPrompt="1"/>
          </p:nvPr>
        </p:nvSpPr>
        <p:spPr>
          <a:xfrm>
            <a:off x="6129878" y="4012850"/>
            <a:ext cx="979200" cy="979200"/>
          </a:xfrm>
          <a:prstGeom prst="ellipse">
            <a:avLst/>
          </a:prstGeom>
          <a:solidFill>
            <a:schemeClr val="tx1"/>
          </a:solidFill>
        </p:spPr>
        <p:txBody>
          <a:bodyPr anchor="ctr"/>
          <a:lstStyle>
            <a:lvl1pPr algn="ctr">
              <a:lnSpc>
                <a:spcPct val="100000"/>
              </a:lnSpc>
              <a:defRPr sz="1600" b="1">
                <a:solidFill>
                  <a:schemeClr val="bg1"/>
                </a:solidFill>
              </a:defRPr>
            </a:lvl1pPr>
          </a:lstStyle>
          <a:p>
            <a:pPr lvl="0"/>
            <a:r>
              <a:rPr lang="en-US" dirty="0"/>
              <a:t>Text</a:t>
            </a:r>
          </a:p>
        </p:txBody>
      </p:sp>
      <p:sp>
        <p:nvSpPr>
          <p:cNvPr id="105" name="SmartArt Placeholder 6">
            <a:extLst>
              <a:ext uri="{FF2B5EF4-FFF2-40B4-BE49-F238E27FC236}">
                <a16:creationId xmlns:a16="http://schemas.microsoft.com/office/drawing/2014/main" id="{320CF9C1-F289-044D-97F8-083AEF1E99B4}"/>
              </a:ext>
            </a:extLst>
          </p:cNvPr>
          <p:cNvSpPr>
            <a:spLocks noGrp="1"/>
          </p:cNvSpPr>
          <p:nvPr>
            <p:ph type="dgm" sz="quarter" idx="218" hasCustomPrompt="1"/>
          </p:nvPr>
        </p:nvSpPr>
        <p:spPr>
          <a:xfrm flipH="1">
            <a:off x="6608434" y="4962377"/>
            <a:ext cx="25200" cy="307786"/>
          </a:xfrm>
          <a:prstGeom prst="rect">
            <a:avLst/>
          </a:prstGeom>
          <a:solidFill>
            <a:schemeClr val="tx1"/>
          </a:solidFill>
        </p:spPr>
        <p:txBody>
          <a:bodyPr/>
          <a:lstStyle>
            <a:lvl1pPr>
              <a:lnSpc>
                <a:spcPct val="100000"/>
              </a:lnSpc>
              <a:defRPr sz="600"/>
            </a:lvl1pPr>
          </a:lstStyle>
          <a:p>
            <a:r>
              <a:rPr lang="en-GB" dirty="0"/>
              <a:t>.</a:t>
            </a:r>
            <a:endParaRPr lang="en-US" dirty="0"/>
          </a:p>
        </p:txBody>
      </p:sp>
      <p:sp>
        <p:nvSpPr>
          <p:cNvPr id="106" name="Text Placeholder 5">
            <a:extLst>
              <a:ext uri="{FF2B5EF4-FFF2-40B4-BE49-F238E27FC236}">
                <a16:creationId xmlns:a16="http://schemas.microsoft.com/office/drawing/2014/main" id="{876BF7B3-707C-5240-A4B7-9C33E29C058E}"/>
              </a:ext>
            </a:extLst>
          </p:cNvPr>
          <p:cNvSpPr>
            <a:spLocks noGrp="1"/>
          </p:cNvSpPr>
          <p:nvPr>
            <p:ph type="body" sz="quarter" idx="219" hasCustomPrompt="1"/>
          </p:nvPr>
        </p:nvSpPr>
        <p:spPr>
          <a:xfrm>
            <a:off x="8873005" y="5283133"/>
            <a:ext cx="964531" cy="964531"/>
          </a:xfrm>
          <a:prstGeom prst="roundRect">
            <a:avLst>
              <a:gd name="adj" fmla="val 5202"/>
            </a:avLst>
          </a:prstGeom>
          <a:ln w="12700">
            <a:solidFill>
              <a:schemeClr val="tx2"/>
            </a:solidFill>
          </a:ln>
        </p:spPr>
        <p:txBody>
          <a:bodyPr lIns="72000" tIns="72000" rIns="72000" bIns="72000" anchor="ctr"/>
          <a:lstStyle>
            <a:lvl1pPr algn="ctr">
              <a:lnSpc>
                <a:spcPct val="100000"/>
              </a:lnSpc>
              <a:defRPr sz="1200" b="1">
                <a:solidFill>
                  <a:schemeClr val="tx2"/>
                </a:solidFill>
              </a:defRPr>
            </a:lvl1pPr>
          </a:lstStyle>
          <a:p>
            <a:pPr lvl="0"/>
            <a:r>
              <a:rPr lang="en-US" dirty="0"/>
              <a:t>Text</a:t>
            </a:r>
          </a:p>
        </p:txBody>
      </p:sp>
      <p:sp>
        <p:nvSpPr>
          <p:cNvPr id="107" name="Text Placeholder 5">
            <a:extLst>
              <a:ext uri="{FF2B5EF4-FFF2-40B4-BE49-F238E27FC236}">
                <a16:creationId xmlns:a16="http://schemas.microsoft.com/office/drawing/2014/main" id="{77B033C6-F68F-4D4B-9919-7F2125B29EEC}"/>
              </a:ext>
            </a:extLst>
          </p:cNvPr>
          <p:cNvSpPr>
            <a:spLocks noGrp="1"/>
          </p:cNvSpPr>
          <p:nvPr>
            <p:ph type="body" sz="quarter" idx="220" hasCustomPrompt="1"/>
          </p:nvPr>
        </p:nvSpPr>
        <p:spPr>
          <a:xfrm>
            <a:off x="8859648" y="4014312"/>
            <a:ext cx="979200" cy="979200"/>
          </a:xfrm>
          <a:prstGeom prst="ellipse">
            <a:avLst/>
          </a:prstGeom>
          <a:solidFill>
            <a:schemeClr val="tx2"/>
          </a:solidFill>
        </p:spPr>
        <p:txBody>
          <a:bodyPr anchor="ctr"/>
          <a:lstStyle>
            <a:lvl1pPr algn="ctr">
              <a:lnSpc>
                <a:spcPct val="100000"/>
              </a:lnSpc>
              <a:defRPr sz="1600" b="1">
                <a:solidFill>
                  <a:schemeClr val="bg1"/>
                </a:solidFill>
              </a:defRPr>
            </a:lvl1pPr>
          </a:lstStyle>
          <a:p>
            <a:pPr lvl="0"/>
            <a:r>
              <a:rPr lang="en-US" dirty="0"/>
              <a:t>Text</a:t>
            </a:r>
          </a:p>
        </p:txBody>
      </p:sp>
      <p:sp>
        <p:nvSpPr>
          <p:cNvPr id="108" name="SmartArt Placeholder 6">
            <a:extLst>
              <a:ext uri="{FF2B5EF4-FFF2-40B4-BE49-F238E27FC236}">
                <a16:creationId xmlns:a16="http://schemas.microsoft.com/office/drawing/2014/main" id="{4163ED3C-1BD1-3C40-AD3E-D9FFB3B98182}"/>
              </a:ext>
            </a:extLst>
          </p:cNvPr>
          <p:cNvSpPr>
            <a:spLocks noGrp="1"/>
          </p:cNvSpPr>
          <p:nvPr>
            <p:ph type="dgm" sz="quarter" idx="221" hasCustomPrompt="1"/>
          </p:nvPr>
        </p:nvSpPr>
        <p:spPr>
          <a:xfrm flipH="1">
            <a:off x="9338204" y="4963839"/>
            <a:ext cx="25200" cy="307786"/>
          </a:xfrm>
          <a:prstGeom prst="rect">
            <a:avLst/>
          </a:prstGeom>
          <a:solidFill>
            <a:schemeClr val="tx2"/>
          </a:solidFill>
        </p:spPr>
        <p:txBody>
          <a:bodyPr/>
          <a:lstStyle>
            <a:lvl1pPr>
              <a:lnSpc>
                <a:spcPct val="100000"/>
              </a:lnSpc>
              <a:defRPr sz="600"/>
            </a:lvl1pPr>
          </a:lstStyle>
          <a:p>
            <a:r>
              <a:rPr lang="en-GB" dirty="0"/>
              <a:t>.</a:t>
            </a:r>
            <a:endParaRPr lang="en-US" dirty="0"/>
          </a:p>
        </p:txBody>
      </p:sp>
      <p:sp>
        <p:nvSpPr>
          <p:cNvPr id="109" name="Text Placeholder 5">
            <a:extLst>
              <a:ext uri="{FF2B5EF4-FFF2-40B4-BE49-F238E27FC236}">
                <a16:creationId xmlns:a16="http://schemas.microsoft.com/office/drawing/2014/main" id="{376E33A7-05F9-1A49-A21C-6ACE8B4BDE3D}"/>
              </a:ext>
            </a:extLst>
          </p:cNvPr>
          <p:cNvSpPr>
            <a:spLocks noGrp="1"/>
          </p:cNvSpPr>
          <p:nvPr>
            <p:ph type="body" sz="quarter" idx="222" hasCustomPrompt="1"/>
          </p:nvPr>
        </p:nvSpPr>
        <p:spPr>
          <a:xfrm>
            <a:off x="10250789" y="5278957"/>
            <a:ext cx="964531" cy="964531"/>
          </a:xfrm>
          <a:prstGeom prst="roundRect">
            <a:avLst>
              <a:gd name="adj" fmla="val 5202"/>
            </a:avLst>
          </a:prstGeom>
          <a:ln w="12700">
            <a:solidFill>
              <a:schemeClr val="accent1"/>
            </a:solidFill>
          </a:ln>
        </p:spPr>
        <p:txBody>
          <a:bodyPr lIns="72000" tIns="72000" rIns="72000" bIns="72000" anchor="ctr"/>
          <a:lstStyle>
            <a:lvl1pPr algn="ctr">
              <a:lnSpc>
                <a:spcPct val="100000"/>
              </a:lnSpc>
              <a:defRPr sz="1200" b="1">
                <a:solidFill>
                  <a:schemeClr val="accent1"/>
                </a:solidFill>
              </a:defRPr>
            </a:lvl1pPr>
          </a:lstStyle>
          <a:p>
            <a:pPr lvl="0"/>
            <a:r>
              <a:rPr lang="en-US" dirty="0"/>
              <a:t>Text</a:t>
            </a:r>
          </a:p>
        </p:txBody>
      </p:sp>
      <p:sp>
        <p:nvSpPr>
          <p:cNvPr id="110" name="Text Placeholder 5">
            <a:extLst>
              <a:ext uri="{FF2B5EF4-FFF2-40B4-BE49-F238E27FC236}">
                <a16:creationId xmlns:a16="http://schemas.microsoft.com/office/drawing/2014/main" id="{E604B13F-A18E-6547-B288-9C923C1BF1D2}"/>
              </a:ext>
            </a:extLst>
          </p:cNvPr>
          <p:cNvSpPr>
            <a:spLocks noGrp="1"/>
          </p:cNvSpPr>
          <p:nvPr>
            <p:ph type="body" sz="quarter" idx="223" hasCustomPrompt="1"/>
          </p:nvPr>
        </p:nvSpPr>
        <p:spPr>
          <a:xfrm>
            <a:off x="10237432" y="4010136"/>
            <a:ext cx="979200" cy="979200"/>
          </a:xfrm>
          <a:prstGeom prst="ellipse">
            <a:avLst/>
          </a:prstGeom>
          <a:solidFill>
            <a:schemeClr val="accent1"/>
          </a:solidFill>
        </p:spPr>
        <p:txBody>
          <a:bodyPr anchor="ctr"/>
          <a:lstStyle>
            <a:lvl1pPr algn="ctr">
              <a:lnSpc>
                <a:spcPct val="100000"/>
              </a:lnSpc>
              <a:defRPr sz="1600" b="1">
                <a:solidFill>
                  <a:schemeClr val="bg1"/>
                </a:solidFill>
              </a:defRPr>
            </a:lvl1pPr>
          </a:lstStyle>
          <a:p>
            <a:pPr lvl="0"/>
            <a:r>
              <a:rPr lang="en-US" dirty="0"/>
              <a:t>Text</a:t>
            </a:r>
          </a:p>
        </p:txBody>
      </p:sp>
      <p:sp>
        <p:nvSpPr>
          <p:cNvPr id="111" name="SmartArt Placeholder 6">
            <a:extLst>
              <a:ext uri="{FF2B5EF4-FFF2-40B4-BE49-F238E27FC236}">
                <a16:creationId xmlns:a16="http://schemas.microsoft.com/office/drawing/2014/main" id="{8CAA2D9A-0EDE-0F4B-8711-D39F1D7685D2}"/>
              </a:ext>
            </a:extLst>
          </p:cNvPr>
          <p:cNvSpPr>
            <a:spLocks noGrp="1"/>
          </p:cNvSpPr>
          <p:nvPr>
            <p:ph type="dgm" sz="quarter" idx="224" hasCustomPrompt="1"/>
          </p:nvPr>
        </p:nvSpPr>
        <p:spPr>
          <a:xfrm flipH="1">
            <a:off x="10715988" y="4959663"/>
            <a:ext cx="25200" cy="307786"/>
          </a:xfrm>
          <a:prstGeom prst="rect">
            <a:avLst/>
          </a:prstGeom>
          <a:solidFill>
            <a:schemeClr val="accent1"/>
          </a:solidFill>
        </p:spPr>
        <p:txBody>
          <a:bodyPr/>
          <a:lstStyle>
            <a:lvl1pPr>
              <a:lnSpc>
                <a:spcPct val="100000"/>
              </a:lnSpc>
              <a:defRPr sz="600"/>
            </a:lvl1pPr>
          </a:lstStyle>
          <a:p>
            <a:r>
              <a:rPr lang="en-GB" dirty="0"/>
              <a:t>.</a:t>
            </a:r>
            <a:endParaRPr lang="en-US" dirty="0"/>
          </a:p>
        </p:txBody>
      </p:sp>
      <p:sp>
        <p:nvSpPr>
          <p:cNvPr id="112" name="Text Placeholder 5">
            <a:extLst>
              <a:ext uri="{FF2B5EF4-FFF2-40B4-BE49-F238E27FC236}">
                <a16:creationId xmlns:a16="http://schemas.microsoft.com/office/drawing/2014/main" id="{CB126D37-9888-CF4F-A0DB-397E95C46A70}"/>
              </a:ext>
            </a:extLst>
          </p:cNvPr>
          <p:cNvSpPr>
            <a:spLocks noGrp="1"/>
          </p:cNvSpPr>
          <p:nvPr>
            <p:ph type="body" sz="quarter" idx="225" hasCustomPrompt="1"/>
          </p:nvPr>
        </p:nvSpPr>
        <p:spPr>
          <a:xfrm>
            <a:off x="7528059" y="5278957"/>
            <a:ext cx="964531" cy="964531"/>
          </a:xfrm>
          <a:prstGeom prst="roundRect">
            <a:avLst>
              <a:gd name="adj" fmla="val 5202"/>
            </a:avLst>
          </a:prstGeom>
          <a:ln w="12700">
            <a:solidFill>
              <a:schemeClr val="bg2"/>
            </a:solidFill>
          </a:ln>
        </p:spPr>
        <p:txBody>
          <a:bodyPr lIns="72000" tIns="72000" rIns="72000" bIns="72000" anchor="ctr"/>
          <a:lstStyle>
            <a:lvl1pPr algn="ctr">
              <a:lnSpc>
                <a:spcPct val="100000"/>
              </a:lnSpc>
              <a:defRPr sz="1200" b="1">
                <a:solidFill>
                  <a:schemeClr val="bg2"/>
                </a:solidFill>
              </a:defRPr>
            </a:lvl1pPr>
          </a:lstStyle>
          <a:p>
            <a:pPr lvl="0"/>
            <a:r>
              <a:rPr lang="en-US" dirty="0"/>
              <a:t>Text</a:t>
            </a:r>
          </a:p>
        </p:txBody>
      </p:sp>
      <p:sp>
        <p:nvSpPr>
          <p:cNvPr id="113" name="Text Placeholder 5">
            <a:extLst>
              <a:ext uri="{FF2B5EF4-FFF2-40B4-BE49-F238E27FC236}">
                <a16:creationId xmlns:a16="http://schemas.microsoft.com/office/drawing/2014/main" id="{90D34AD4-CFEA-E242-BCBB-172E87CD3576}"/>
              </a:ext>
            </a:extLst>
          </p:cNvPr>
          <p:cNvSpPr>
            <a:spLocks noGrp="1"/>
          </p:cNvSpPr>
          <p:nvPr>
            <p:ph type="body" sz="quarter" idx="226" hasCustomPrompt="1"/>
          </p:nvPr>
        </p:nvSpPr>
        <p:spPr>
          <a:xfrm>
            <a:off x="7514702" y="4010136"/>
            <a:ext cx="979200" cy="979200"/>
          </a:xfrm>
          <a:prstGeom prst="ellipse">
            <a:avLst/>
          </a:prstGeom>
          <a:solidFill>
            <a:schemeClr val="bg2"/>
          </a:solidFill>
        </p:spPr>
        <p:txBody>
          <a:bodyPr anchor="ctr"/>
          <a:lstStyle>
            <a:lvl1pPr algn="ctr">
              <a:lnSpc>
                <a:spcPct val="100000"/>
              </a:lnSpc>
              <a:defRPr sz="1600" b="1">
                <a:solidFill>
                  <a:schemeClr val="bg1"/>
                </a:solidFill>
              </a:defRPr>
            </a:lvl1pPr>
          </a:lstStyle>
          <a:p>
            <a:pPr lvl="0"/>
            <a:r>
              <a:rPr lang="en-US" dirty="0"/>
              <a:t>Text</a:t>
            </a:r>
          </a:p>
        </p:txBody>
      </p:sp>
      <p:sp>
        <p:nvSpPr>
          <p:cNvPr id="114" name="SmartArt Placeholder 6">
            <a:extLst>
              <a:ext uri="{FF2B5EF4-FFF2-40B4-BE49-F238E27FC236}">
                <a16:creationId xmlns:a16="http://schemas.microsoft.com/office/drawing/2014/main" id="{F63B2F72-2A3C-2844-9304-6D61EB719B08}"/>
              </a:ext>
            </a:extLst>
          </p:cNvPr>
          <p:cNvSpPr>
            <a:spLocks noGrp="1"/>
          </p:cNvSpPr>
          <p:nvPr>
            <p:ph type="dgm" sz="quarter" idx="227" hasCustomPrompt="1"/>
          </p:nvPr>
        </p:nvSpPr>
        <p:spPr>
          <a:xfrm flipH="1">
            <a:off x="7993258" y="4959663"/>
            <a:ext cx="25200" cy="307786"/>
          </a:xfrm>
          <a:prstGeom prst="rect">
            <a:avLst/>
          </a:prstGeom>
          <a:solidFill>
            <a:schemeClr val="bg2"/>
          </a:solidFill>
        </p:spPr>
        <p:txBody>
          <a:bodyPr/>
          <a:lstStyle>
            <a:lvl1pPr>
              <a:lnSpc>
                <a:spcPct val="100000"/>
              </a:lnSpc>
              <a:defRPr sz="600"/>
            </a:lvl1pPr>
          </a:lstStyle>
          <a:p>
            <a:r>
              <a:rPr lang="en-GB" dirty="0"/>
              <a:t>.</a:t>
            </a:r>
            <a:endParaRPr lang="en-US" dirty="0"/>
          </a:p>
        </p:txBody>
      </p:sp>
      <p:sp>
        <p:nvSpPr>
          <p:cNvPr id="115" name="Text Placeholder 5">
            <a:extLst>
              <a:ext uri="{FF2B5EF4-FFF2-40B4-BE49-F238E27FC236}">
                <a16:creationId xmlns:a16="http://schemas.microsoft.com/office/drawing/2014/main" id="{C57CBB52-3279-7846-A3B6-513D7AF78192}"/>
              </a:ext>
            </a:extLst>
          </p:cNvPr>
          <p:cNvSpPr>
            <a:spLocks noGrp="1"/>
          </p:cNvSpPr>
          <p:nvPr>
            <p:ph type="body" sz="quarter" idx="228" hasCustomPrompt="1"/>
          </p:nvPr>
        </p:nvSpPr>
        <p:spPr>
          <a:xfrm>
            <a:off x="724806" y="5281671"/>
            <a:ext cx="964531" cy="964531"/>
          </a:xfrm>
          <a:prstGeom prst="roundRect">
            <a:avLst>
              <a:gd name="adj" fmla="val 5202"/>
            </a:avLst>
          </a:prstGeom>
          <a:ln w="12700">
            <a:solidFill>
              <a:schemeClr val="tx1"/>
            </a:solidFill>
          </a:ln>
        </p:spPr>
        <p:txBody>
          <a:bodyPr lIns="72000" tIns="72000" rIns="72000" bIns="72000" anchor="ctr"/>
          <a:lstStyle>
            <a:lvl1pPr algn="ctr">
              <a:lnSpc>
                <a:spcPct val="100000"/>
              </a:lnSpc>
              <a:defRPr sz="1200" b="1">
                <a:solidFill>
                  <a:schemeClr val="tx1"/>
                </a:solidFill>
              </a:defRPr>
            </a:lvl1pPr>
          </a:lstStyle>
          <a:p>
            <a:pPr lvl="0"/>
            <a:r>
              <a:rPr lang="en-US" dirty="0"/>
              <a:t>Text</a:t>
            </a:r>
          </a:p>
        </p:txBody>
      </p:sp>
      <p:sp>
        <p:nvSpPr>
          <p:cNvPr id="116" name="Text Placeholder 5">
            <a:extLst>
              <a:ext uri="{FF2B5EF4-FFF2-40B4-BE49-F238E27FC236}">
                <a16:creationId xmlns:a16="http://schemas.microsoft.com/office/drawing/2014/main" id="{5AA66306-FADA-574B-994E-1E535B5E406F}"/>
              </a:ext>
            </a:extLst>
          </p:cNvPr>
          <p:cNvSpPr>
            <a:spLocks noGrp="1"/>
          </p:cNvSpPr>
          <p:nvPr>
            <p:ph type="body" sz="quarter" idx="229" hasCustomPrompt="1"/>
          </p:nvPr>
        </p:nvSpPr>
        <p:spPr>
          <a:xfrm>
            <a:off x="711449" y="4012850"/>
            <a:ext cx="979200" cy="979200"/>
          </a:xfrm>
          <a:prstGeom prst="ellipse">
            <a:avLst/>
          </a:prstGeom>
          <a:solidFill>
            <a:schemeClr val="tx1"/>
          </a:solidFill>
        </p:spPr>
        <p:txBody>
          <a:bodyPr anchor="ctr"/>
          <a:lstStyle>
            <a:lvl1pPr algn="ctr">
              <a:lnSpc>
                <a:spcPct val="100000"/>
              </a:lnSpc>
              <a:defRPr sz="1600" b="1">
                <a:solidFill>
                  <a:schemeClr val="bg1"/>
                </a:solidFill>
              </a:defRPr>
            </a:lvl1pPr>
          </a:lstStyle>
          <a:p>
            <a:pPr lvl="0"/>
            <a:r>
              <a:rPr lang="en-US" dirty="0"/>
              <a:t>Text</a:t>
            </a:r>
          </a:p>
        </p:txBody>
      </p:sp>
      <p:sp>
        <p:nvSpPr>
          <p:cNvPr id="117" name="SmartArt Placeholder 6">
            <a:extLst>
              <a:ext uri="{FF2B5EF4-FFF2-40B4-BE49-F238E27FC236}">
                <a16:creationId xmlns:a16="http://schemas.microsoft.com/office/drawing/2014/main" id="{A1E82512-125A-CB47-873C-0CF1FB9C759C}"/>
              </a:ext>
            </a:extLst>
          </p:cNvPr>
          <p:cNvSpPr>
            <a:spLocks noGrp="1"/>
          </p:cNvSpPr>
          <p:nvPr>
            <p:ph type="dgm" sz="quarter" idx="230" hasCustomPrompt="1"/>
          </p:nvPr>
        </p:nvSpPr>
        <p:spPr>
          <a:xfrm flipH="1">
            <a:off x="1190005" y="4962377"/>
            <a:ext cx="25200" cy="307786"/>
          </a:xfrm>
          <a:prstGeom prst="rect">
            <a:avLst/>
          </a:prstGeom>
          <a:solidFill>
            <a:schemeClr val="tx1"/>
          </a:solidFill>
        </p:spPr>
        <p:txBody>
          <a:bodyPr/>
          <a:lstStyle>
            <a:lvl1pPr>
              <a:lnSpc>
                <a:spcPct val="100000"/>
              </a:lnSpc>
              <a:defRPr sz="600"/>
            </a:lvl1pPr>
          </a:lstStyle>
          <a:p>
            <a:r>
              <a:rPr lang="en-GB" dirty="0"/>
              <a:t>.</a:t>
            </a:r>
            <a:endParaRPr lang="en-US" dirty="0"/>
          </a:p>
        </p:txBody>
      </p:sp>
      <p:sp>
        <p:nvSpPr>
          <p:cNvPr id="118" name="Text Placeholder 5">
            <a:extLst>
              <a:ext uri="{FF2B5EF4-FFF2-40B4-BE49-F238E27FC236}">
                <a16:creationId xmlns:a16="http://schemas.microsoft.com/office/drawing/2014/main" id="{B948028F-E7AE-0547-9A1C-54D73D8CD6E7}"/>
              </a:ext>
            </a:extLst>
          </p:cNvPr>
          <p:cNvSpPr>
            <a:spLocks noGrp="1"/>
          </p:cNvSpPr>
          <p:nvPr>
            <p:ph type="body" sz="quarter" idx="231" hasCustomPrompt="1"/>
          </p:nvPr>
        </p:nvSpPr>
        <p:spPr>
          <a:xfrm>
            <a:off x="3454576" y="5283133"/>
            <a:ext cx="964531" cy="964531"/>
          </a:xfrm>
          <a:prstGeom prst="roundRect">
            <a:avLst>
              <a:gd name="adj" fmla="val 5202"/>
            </a:avLst>
          </a:prstGeom>
          <a:ln w="12700">
            <a:solidFill>
              <a:schemeClr val="tx2"/>
            </a:solidFill>
          </a:ln>
        </p:spPr>
        <p:txBody>
          <a:bodyPr lIns="72000" tIns="72000" rIns="72000" bIns="72000" anchor="ctr"/>
          <a:lstStyle>
            <a:lvl1pPr algn="ctr">
              <a:lnSpc>
                <a:spcPct val="100000"/>
              </a:lnSpc>
              <a:defRPr sz="1200" b="1">
                <a:solidFill>
                  <a:schemeClr val="tx2"/>
                </a:solidFill>
              </a:defRPr>
            </a:lvl1pPr>
          </a:lstStyle>
          <a:p>
            <a:pPr lvl="0"/>
            <a:r>
              <a:rPr lang="en-US" dirty="0"/>
              <a:t>Text</a:t>
            </a:r>
          </a:p>
        </p:txBody>
      </p:sp>
      <p:sp>
        <p:nvSpPr>
          <p:cNvPr id="119" name="Text Placeholder 5">
            <a:extLst>
              <a:ext uri="{FF2B5EF4-FFF2-40B4-BE49-F238E27FC236}">
                <a16:creationId xmlns:a16="http://schemas.microsoft.com/office/drawing/2014/main" id="{BB8406C2-8D5E-2444-8E2D-17E9F9826FF3}"/>
              </a:ext>
            </a:extLst>
          </p:cNvPr>
          <p:cNvSpPr>
            <a:spLocks noGrp="1"/>
          </p:cNvSpPr>
          <p:nvPr>
            <p:ph type="body" sz="quarter" idx="232" hasCustomPrompt="1"/>
          </p:nvPr>
        </p:nvSpPr>
        <p:spPr>
          <a:xfrm>
            <a:off x="3441219" y="4014312"/>
            <a:ext cx="979200" cy="979200"/>
          </a:xfrm>
          <a:prstGeom prst="ellipse">
            <a:avLst/>
          </a:prstGeom>
          <a:solidFill>
            <a:schemeClr val="tx2"/>
          </a:solidFill>
        </p:spPr>
        <p:txBody>
          <a:bodyPr anchor="ctr"/>
          <a:lstStyle>
            <a:lvl1pPr algn="ctr">
              <a:lnSpc>
                <a:spcPct val="100000"/>
              </a:lnSpc>
              <a:defRPr sz="1600" b="1">
                <a:solidFill>
                  <a:schemeClr val="bg1"/>
                </a:solidFill>
              </a:defRPr>
            </a:lvl1pPr>
          </a:lstStyle>
          <a:p>
            <a:pPr lvl="0"/>
            <a:r>
              <a:rPr lang="en-US" dirty="0"/>
              <a:t>Text</a:t>
            </a:r>
          </a:p>
        </p:txBody>
      </p:sp>
      <p:sp>
        <p:nvSpPr>
          <p:cNvPr id="120" name="SmartArt Placeholder 6">
            <a:extLst>
              <a:ext uri="{FF2B5EF4-FFF2-40B4-BE49-F238E27FC236}">
                <a16:creationId xmlns:a16="http://schemas.microsoft.com/office/drawing/2014/main" id="{9126D765-D0BF-1C48-BBB4-36D6EE67BF69}"/>
              </a:ext>
            </a:extLst>
          </p:cNvPr>
          <p:cNvSpPr>
            <a:spLocks noGrp="1"/>
          </p:cNvSpPr>
          <p:nvPr>
            <p:ph type="dgm" sz="quarter" idx="233" hasCustomPrompt="1"/>
          </p:nvPr>
        </p:nvSpPr>
        <p:spPr>
          <a:xfrm flipH="1">
            <a:off x="3919775" y="4963839"/>
            <a:ext cx="25200" cy="307786"/>
          </a:xfrm>
          <a:prstGeom prst="rect">
            <a:avLst/>
          </a:prstGeom>
          <a:solidFill>
            <a:schemeClr val="tx2"/>
          </a:solidFill>
        </p:spPr>
        <p:txBody>
          <a:bodyPr/>
          <a:lstStyle>
            <a:lvl1pPr>
              <a:lnSpc>
                <a:spcPct val="100000"/>
              </a:lnSpc>
              <a:defRPr sz="600"/>
            </a:lvl1pPr>
          </a:lstStyle>
          <a:p>
            <a:r>
              <a:rPr lang="en-GB" dirty="0"/>
              <a:t>.</a:t>
            </a:r>
            <a:endParaRPr lang="en-US" dirty="0"/>
          </a:p>
        </p:txBody>
      </p:sp>
      <p:sp>
        <p:nvSpPr>
          <p:cNvPr id="121" name="Text Placeholder 5">
            <a:extLst>
              <a:ext uri="{FF2B5EF4-FFF2-40B4-BE49-F238E27FC236}">
                <a16:creationId xmlns:a16="http://schemas.microsoft.com/office/drawing/2014/main" id="{361A1914-9FEC-2342-BC1B-B302D2F5523C}"/>
              </a:ext>
            </a:extLst>
          </p:cNvPr>
          <p:cNvSpPr>
            <a:spLocks noGrp="1"/>
          </p:cNvSpPr>
          <p:nvPr>
            <p:ph type="body" sz="quarter" idx="234" hasCustomPrompt="1"/>
          </p:nvPr>
        </p:nvSpPr>
        <p:spPr>
          <a:xfrm>
            <a:off x="4832360" y="5278957"/>
            <a:ext cx="964531" cy="964531"/>
          </a:xfrm>
          <a:prstGeom prst="roundRect">
            <a:avLst>
              <a:gd name="adj" fmla="val 5202"/>
            </a:avLst>
          </a:prstGeom>
          <a:ln w="12700">
            <a:solidFill>
              <a:schemeClr val="accent1"/>
            </a:solidFill>
          </a:ln>
        </p:spPr>
        <p:txBody>
          <a:bodyPr lIns="72000" tIns="72000" rIns="72000" bIns="72000" anchor="ctr"/>
          <a:lstStyle>
            <a:lvl1pPr algn="ctr">
              <a:lnSpc>
                <a:spcPct val="100000"/>
              </a:lnSpc>
              <a:defRPr sz="1200" b="1">
                <a:solidFill>
                  <a:schemeClr val="accent1"/>
                </a:solidFill>
              </a:defRPr>
            </a:lvl1pPr>
          </a:lstStyle>
          <a:p>
            <a:pPr lvl="0"/>
            <a:r>
              <a:rPr lang="en-US" dirty="0"/>
              <a:t>Text</a:t>
            </a:r>
          </a:p>
        </p:txBody>
      </p:sp>
      <p:sp>
        <p:nvSpPr>
          <p:cNvPr id="122" name="Text Placeholder 5">
            <a:extLst>
              <a:ext uri="{FF2B5EF4-FFF2-40B4-BE49-F238E27FC236}">
                <a16:creationId xmlns:a16="http://schemas.microsoft.com/office/drawing/2014/main" id="{335438AA-FCE9-7B49-AEF4-12FE5B7FB0A7}"/>
              </a:ext>
            </a:extLst>
          </p:cNvPr>
          <p:cNvSpPr>
            <a:spLocks noGrp="1"/>
          </p:cNvSpPr>
          <p:nvPr>
            <p:ph type="body" sz="quarter" idx="235" hasCustomPrompt="1"/>
          </p:nvPr>
        </p:nvSpPr>
        <p:spPr>
          <a:xfrm>
            <a:off x="4819003" y="4010136"/>
            <a:ext cx="979200" cy="979200"/>
          </a:xfrm>
          <a:prstGeom prst="ellipse">
            <a:avLst/>
          </a:prstGeom>
          <a:solidFill>
            <a:schemeClr val="accent1"/>
          </a:solidFill>
        </p:spPr>
        <p:txBody>
          <a:bodyPr anchor="ctr"/>
          <a:lstStyle>
            <a:lvl1pPr algn="ctr">
              <a:lnSpc>
                <a:spcPct val="100000"/>
              </a:lnSpc>
              <a:defRPr sz="1600" b="1">
                <a:solidFill>
                  <a:schemeClr val="bg1"/>
                </a:solidFill>
              </a:defRPr>
            </a:lvl1pPr>
          </a:lstStyle>
          <a:p>
            <a:pPr lvl="0"/>
            <a:r>
              <a:rPr lang="en-US" dirty="0"/>
              <a:t>Text</a:t>
            </a:r>
          </a:p>
        </p:txBody>
      </p:sp>
      <p:sp>
        <p:nvSpPr>
          <p:cNvPr id="123" name="SmartArt Placeholder 6">
            <a:extLst>
              <a:ext uri="{FF2B5EF4-FFF2-40B4-BE49-F238E27FC236}">
                <a16:creationId xmlns:a16="http://schemas.microsoft.com/office/drawing/2014/main" id="{E55DFC46-E982-6F49-9E60-FC1A51D09BDA}"/>
              </a:ext>
            </a:extLst>
          </p:cNvPr>
          <p:cNvSpPr>
            <a:spLocks noGrp="1"/>
          </p:cNvSpPr>
          <p:nvPr>
            <p:ph type="dgm" sz="quarter" idx="236" hasCustomPrompt="1"/>
          </p:nvPr>
        </p:nvSpPr>
        <p:spPr>
          <a:xfrm flipH="1">
            <a:off x="5297559" y="4959663"/>
            <a:ext cx="25200" cy="307786"/>
          </a:xfrm>
          <a:prstGeom prst="rect">
            <a:avLst/>
          </a:prstGeom>
          <a:solidFill>
            <a:schemeClr val="accent1"/>
          </a:solidFill>
        </p:spPr>
        <p:txBody>
          <a:bodyPr/>
          <a:lstStyle>
            <a:lvl1pPr>
              <a:lnSpc>
                <a:spcPct val="100000"/>
              </a:lnSpc>
              <a:defRPr sz="600"/>
            </a:lvl1pPr>
          </a:lstStyle>
          <a:p>
            <a:r>
              <a:rPr lang="en-GB" dirty="0"/>
              <a:t>.</a:t>
            </a:r>
            <a:endParaRPr lang="en-US" dirty="0"/>
          </a:p>
        </p:txBody>
      </p:sp>
      <p:sp>
        <p:nvSpPr>
          <p:cNvPr id="124" name="Text Placeholder 5">
            <a:extLst>
              <a:ext uri="{FF2B5EF4-FFF2-40B4-BE49-F238E27FC236}">
                <a16:creationId xmlns:a16="http://schemas.microsoft.com/office/drawing/2014/main" id="{919E792C-5FB1-9D4A-A021-35CDED32C4CE}"/>
              </a:ext>
            </a:extLst>
          </p:cNvPr>
          <p:cNvSpPr>
            <a:spLocks noGrp="1"/>
          </p:cNvSpPr>
          <p:nvPr>
            <p:ph type="body" sz="quarter" idx="237" hasCustomPrompt="1"/>
          </p:nvPr>
        </p:nvSpPr>
        <p:spPr>
          <a:xfrm>
            <a:off x="2109630" y="5278957"/>
            <a:ext cx="964531" cy="964531"/>
          </a:xfrm>
          <a:prstGeom prst="roundRect">
            <a:avLst>
              <a:gd name="adj" fmla="val 5202"/>
            </a:avLst>
          </a:prstGeom>
          <a:ln w="12700">
            <a:solidFill>
              <a:schemeClr val="bg2"/>
            </a:solidFill>
          </a:ln>
        </p:spPr>
        <p:txBody>
          <a:bodyPr lIns="72000" tIns="72000" rIns="72000" bIns="72000" anchor="ctr"/>
          <a:lstStyle>
            <a:lvl1pPr algn="ctr">
              <a:lnSpc>
                <a:spcPct val="100000"/>
              </a:lnSpc>
              <a:defRPr sz="1200" b="1">
                <a:solidFill>
                  <a:schemeClr val="bg2"/>
                </a:solidFill>
              </a:defRPr>
            </a:lvl1pPr>
          </a:lstStyle>
          <a:p>
            <a:pPr lvl="0"/>
            <a:r>
              <a:rPr lang="en-US" dirty="0"/>
              <a:t>Text</a:t>
            </a:r>
          </a:p>
        </p:txBody>
      </p:sp>
      <p:sp>
        <p:nvSpPr>
          <p:cNvPr id="125" name="Text Placeholder 5">
            <a:extLst>
              <a:ext uri="{FF2B5EF4-FFF2-40B4-BE49-F238E27FC236}">
                <a16:creationId xmlns:a16="http://schemas.microsoft.com/office/drawing/2014/main" id="{E7F82E09-FC39-AD4A-BD8B-8C7B5257991E}"/>
              </a:ext>
            </a:extLst>
          </p:cNvPr>
          <p:cNvSpPr>
            <a:spLocks noGrp="1"/>
          </p:cNvSpPr>
          <p:nvPr>
            <p:ph type="body" sz="quarter" idx="238" hasCustomPrompt="1"/>
          </p:nvPr>
        </p:nvSpPr>
        <p:spPr>
          <a:xfrm>
            <a:off x="2096273" y="4010136"/>
            <a:ext cx="979200" cy="979200"/>
          </a:xfrm>
          <a:prstGeom prst="ellipse">
            <a:avLst/>
          </a:prstGeom>
          <a:solidFill>
            <a:schemeClr val="bg2"/>
          </a:solidFill>
        </p:spPr>
        <p:txBody>
          <a:bodyPr anchor="ctr"/>
          <a:lstStyle>
            <a:lvl1pPr algn="ctr">
              <a:lnSpc>
                <a:spcPct val="100000"/>
              </a:lnSpc>
              <a:defRPr sz="1600" b="1">
                <a:solidFill>
                  <a:schemeClr val="bg1"/>
                </a:solidFill>
              </a:defRPr>
            </a:lvl1pPr>
          </a:lstStyle>
          <a:p>
            <a:pPr lvl="0"/>
            <a:r>
              <a:rPr lang="en-US" dirty="0"/>
              <a:t>Text</a:t>
            </a:r>
          </a:p>
        </p:txBody>
      </p:sp>
      <p:sp>
        <p:nvSpPr>
          <p:cNvPr id="126" name="SmartArt Placeholder 6">
            <a:extLst>
              <a:ext uri="{FF2B5EF4-FFF2-40B4-BE49-F238E27FC236}">
                <a16:creationId xmlns:a16="http://schemas.microsoft.com/office/drawing/2014/main" id="{4846B554-6568-BC48-A8D6-A5B79B96AD55}"/>
              </a:ext>
            </a:extLst>
          </p:cNvPr>
          <p:cNvSpPr>
            <a:spLocks noGrp="1"/>
          </p:cNvSpPr>
          <p:nvPr>
            <p:ph type="dgm" sz="quarter" idx="239" hasCustomPrompt="1"/>
          </p:nvPr>
        </p:nvSpPr>
        <p:spPr>
          <a:xfrm flipH="1">
            <a:off x="2574829" y="4959663"/>
            <a:ext cx="25200" cy="307786"/>
          </a:xfrm>
          <a:prstGeom prst="rect">
            <a:avLst/>
          </a:prstGeom>
          <a:solidFill>
            <a:schemeClr val="bg2"/>
          </a:solidFill>
        </p:spPr>
        <p:txBody>
          <a:bodyPr/>
          <a:lstStyle>
            <a:lvl1pPr>
              <a:lnSpc>
                <a:spcPct val="100000"/>
              </a:lnSpc>
              <a:defRPr sz="600"/>
            </a:lvl1pPr>
          </a:lstStyle>
          <a:p>
            <a:r>
              <a:rPr lang="en-GB" dirty="0"/>
              <a:t>.</a:t>
            </a:r>
            <a:endParaRPr lang="en-US" dirty="0"/>
          </a:p>
        </p:txBody>
      </p:sp>
      <p:sp>
        <p:nvSpPr>
          <p:cNvPr id="68"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4" name="Slide Number Placeholder 3"/>
          <p:cNvSpPr>
            <a:spLocks noGrp="1"/>
          </p:cNvSpPr>
          <p:nvPr>
            <p:ph type="sldNum" sz="quarter" idx="240"/>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243148259"/>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CD75E-4E17-44E1-8946-64A9E31B83EA}"/>
              </a:ext>
            </a:extLst>
          </p:cNvPr>
          <p:cNvSpPr>
            <a:spLocks noGrp="1"/>
          </p:cNvSpPr>
          <p:nvPr>
            <p:ph type="title" hasCustomPrompt="1"/>
          </p:nvPr>
        </p:nvSpPr>
        <p:spPr>
          <a:xfrm>
            <a:off x="457199" y="469392"/>
            <a:ext cx="11275671" cy="968474"/>
          </a:xfrm>
        </p:spPr>
        <p:txBody>
          <a:bodyPr/>
          <a:lstStyle>
            <a:lvl1pPr>
              <a:lnSpc>
                <a:spcPct val="100000"/>
              </a:lnSpc>
              <a:defRPr/>
            </a:lvl1pPr>
          </a:lstStyle>
          <a:p>
            <a:r>
              <a:rPr lang="en-US" dirty="0"/>
              <a:t>Table title</a:t>
            </a:r>
            <a:endParaRPr lang="en-GB" dirty="0"/>
          </a:p>
        </p:txBody>
      </p:sp>
      <p:sp>
        <p:nvSpPr>
          <p:cNvPr id="6" name="Table Placeholder 5">
            <a:extLst>
              <a:ext uri="{FF2B5EF4-FFF2-40B4-BE49-F238E27FC236}">
                <a16:creationId xmlns:a16="http://schemas.microsoft.com/office/drawing/2014/main" id="{4509CACD-663B-694D-A50B-A5CC6E4ECE50}"/>
              </a:ext>
            </a:extLst>
          </p:cNvPr>
          <p:cNvSpPr>
            <a:spLocks noGrp="1"/>
          </p:cNvSpPr>
          <p:nvPr>
            <p:ph type="tbl" sz="quarter" idx="12"/>
          </p:nvPr>
        </p:nvSpPr>
        <p:spPr>
          <a:xfrm>
            <a:off x="457200" y="1550988"/>
            <a:ext cx="11276013" cy="4645025"/>
          </a:xfrm>
        </p:spPr>
        <p:txBody>
          <a:bodyPr/>
          <a:lstStyle/>
          <a:p>
            <a:r>
              <a:rPr lang="en-US" dirty="0"/>
              <a:t>Click icon to add table</a:t>
            </a:r>
          </a:p>
        </p:txBody>
      </p:sp>
      <p:sp>
        <p:nvSpPr>
          <p:cNvPr id="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3"/>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381368517"/>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hree Column Fill">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1A4965C7-CE0C-4F10-845F-95CC4899B9AD}"/>
              </a:ext>
            </a:extLst>
          </p:cNvPr>
          <p:cNvSpPr>
            <a:spLocks noGrp="1"/>
          </p:cNvSpPr>
          <p:nvPr>
            <p:ph type="body" sz="quarter" idx="13" hasCustomPrompt="1"/>
          </p:nvPr>
        </p:nvSpPr>
        <p:spPr>
          <a:xfrm>
            <a:off x="457200" y="1641600"/>
            <a:ext cx="2869200" cy="1666800"/>
          </a:xfrm>
          <a:solidFill>
            <a:schemeClr val="tx1"/>
          </a:solidFill>
        </p:spPr>
        <p:txBody>
          <a:bodyPr lIns="144000" tIns="144000" rIns="144000" bIns="144000"/>
          <a:lstStyle>
            <a:lvl1pPr>
              <a:lnSpc>
                <a:spcPct val="100000"/>
              </a:lnSpc>
              <a:defRPr sz="2200" b="1">
                <a:solidFill>
                  <a:schemeClr val="bg1"/>
                </a:solidFill>
              </a:defRPr>
            </a:lvl1pPr>
            <a:lvl2pPr marL="0" indent="0">
              <a:lnSpc>
                <a:spcPct val="100000"/>
              </a:lnSpc>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8" name="Text Placeholder 6">
            <a:extLst>
              <a:ext uri="{FF2B5EF4-FFF2-40B4-BE49-F238E27FC236}">
                <a16:creationId xmlns:a16="http://schemas.microsoft.com/office/drawing/2014/main" id="{E5E7D20D-A314-4F43-ACC1-E62B425C460E}"/>
              </a:ext>
            </a:extLst>
          </p:cNvPr>
          <p:cNvSpPr>
            <a:spLocks noGrp="1"/>
          </p:cNvSpPr>
          <p:nvPr>
            <p:ph type="body" sz="quarter" idx="14" hasCustomPrompt="1"/>
          </p:nvPr>
        </p:nvSpPr>
        <p:spPr>
          <a:xfrm>
            <a:off x="4660813" y="1641600"/>
            <a:ext cx="2869200" cy="1666800"/>
          </a:xfrm>
          <a:solidFill>
            <a:schemeClr val="bg2"/>
          </a:solidFill>
        </p:spPr>
        <p:txBody>
          <a:bodyPr lIns="144000" tIns="144000" rIns="144000" bIns="144000"/>
          <a:lstStyle>
            <a:lvl1pPr>
              <a:lnSpc>
                <a:spcPct val="100000"/>
              </a:lnSpc>
              <a:defRPr sz="2200" b="1">
                <a:solidFill>
                  <a:schemeClr val="bg1"/>
                </a:solidFill>
              </a:defRPr>
            </a:lvl1pPr>
            <a:lvl2pPr marL="0" indent="0">
              <a:lnSpc>
                <a:spcPct val="100000"/>
              </a:lnSpc>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9" name="Text Placeholder 6">
            <a:extLst>
              <a:ext uri="{FF2B5EF4-FFF2-40B4-BE49-F238E27FC236}">
                <a16:creationId xmlns:a16="http://schemas.microsoft.com/office/drawing/2014/main" id="{71F673E5-5357-4A78-8576-5FC34BAE1BBA}"/>
              </a:ext>
            </a:extLst>
          </p:cNvPr>
          <p:cNvSpPr>
            <a:spLocks noGrp="1"/>
          </p:cNvSpPr>
          <p:nvPr>
            <p:ph type="body" sz="quarter" idx="15" hasCustomPrompt="1"/>
          </p:nvPr>
        </p:nvSpPr>
        <p:spPr>
          <a:xfrm>
            <a:off x="8866187" y="1641600"/>
            <a:ext cx="2869200" cy="1666800"/>
          </a:xfrm>
          <a:solidFill>
            <a:schemeClr val="tx2"/>
          </a:solidFill>
        </p:spPr>
        <p:txBody>
          <a:bodyPr lIns="144000" tIns="144000" rIns="144000" bIns="144000"/>
          <a:lstStyle>
            <a:lvl1pPr>
              <a:lnSpc>
                <a:spcPct val="100000"/>
              </a:lnSpc>
              <a:defRPr sz="2200" b="1">
                <a:solidFill>
                  <a:schemeClr val="bg1"/>
                </a:solidFill>
              </a:defRPr>
            </a:lvl1pPr>
            <a:lvl2pPr marL="0" indent="0">
              <a:lnSpc>
                <a:spcPct val="100000"/>
              </a:lnSpc>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11" name="Text Placeholder 10">
            <a:extLst>
              <a:ext uri="{FF2B5EF4-FFF2-40B4-BE49-F238E27FC236}">
                <a16:creationId xmlns:a16="http://schemas.microsoft.com/office/drawing/2014/main" id="{7131EDEF-E030-453B-83D3-EAB8EAA42C98}"/>
              </a:ext>
            </a:extLst>
          </p:cNvPr>
          <p:cNvSpPr>
            <a:spLocks noGrp="1"/>
          </p:cNvSpPr>
          <p:nvPr>
            <p:ph type="body" sz="quarter" idx="16" hasCustomPrompt="1"/>
          </p:nvPr>
        </p:nvSpPr>
        <p:spPr>
          <a:xfrm>
            <a:off x="457200" y="3808800"/>
            <a:ext cx="2868613" cy="942975"/>
          </a:xfrm>
        </p:spPr>
        <p:txBody>
          <a:bodyPr lIns="72000" tIns="72000" rIns="72000" bIns="72000"/>
          <a:lstStyle>
            <a:lvl1pPr>
              <a:lnSpc>
                <a:spcPct val="100000"/>
              </a:lnSpc>
              <a:defRPr/>
            </a:lvl1pPr>
            <a:lvl2pPr>
              <a:lnSpc>
                <a:spcPct val="100000"/>
              </a:lnSpc>
              <a:buClr>
                <a:schemeClr val="bg2"/>
              </a:buClr>
              <a:defRPr/>
            </a:lvl2pPr>
            <a:lvl3pPr>
              <a:lnSpc>
                <a:spcPct val="100000"/>
              </a:lnSpc>
              <a:buClr>
                <a:schemeClr val="bg2"/>
              </a:buClr>
              <a:defRPr/>
            </a:lvl3pPr>
            <a:lvl4pPr>
              <a:lnSpc>
                <a:spcPct val="100000"/>
              </a:lnSpc>
              <a:buClr>
                <a:schemeClr val="bg2"/>
              </a:buClr>
              <a:defRPr/>
            </a:lvl4pPr>
            <a:lvl5pPr>
              <a:lnSpc>
                <a:spcPct val="100000"/>
              </a:lnSpc>
              <a:buClr>
                <a:schemeClr val="bg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itle 11">
            <a:extLst>
              <a:ext uri="{FF2B5EF4-FFF2-40B4-BE49-F238E27FC236}">
                <a16:creationId xmlns:a16="http://schemas.microsoft.com/office/drawing/2014/main" id="{4CACAE5C-7A0C-437D-BA18-FC8E654BE6B0}"/>
              </a:ext>
            </a:extLst>
          </p:cNvPr>
          <p:cNvSpPr>
            <a:spLocks noGrp="1"/>
          </p:cNvSpPr>
          <p:nvPr>
            <p:ph type="title" hasCustomPrompt="1"/>
          </p:nvPr>
        </p:nvSpPr>
        <p:spPr/>
        <p:txBody>
          <a:bodyPr/>
          <a:lstStyle>
            <a:lvl1pPr>
              <a:lnSpc>
                <a:spcPct val="100000"/>
              </a:lnSpc>
              <a:defRPr/>
            </a:lvl1pPr>
          </a:lstStyle>
          <a:p>
            <a:r>
              <a:rPr lang="en-US" dirty="0"/>
              <a:t>Title</a:t>
            </a:r>
            <a:endParaRPr lang="en-GB" dirty="0"/>
          </a:p>
        </p:txBody>
      </p:sp>
      <p:sp>
        <p:nvSpPr>
          <p:cNvPr id="13" name="Text Placeholder 10">
            <a:extLst>
              <a:ext uri="{FF2B5EF4-FFF2-40B4-BE49-F238E27FC236}">
                <a16:creationId xmlns:a16="http://schemas.microsoft.com/office/drawing/2014/main" id="{32D4FB31-AE2F-46D9-84C5-51563C0A65C0}"/>
              </a:ext>
            </a:extLst>
          </p:cNvPr>
          <p:cNvSpPr>
            <a:spLocks noGrp="1"/>
          </p:cNvSpPr>
          <p:nvPr>
            <p:ph type="body" sz="quarter" idx="17" hasCustomPrompt="1"/>
          </p:nvPr>
        </p:nvSpPr>
        <p:spPr>
          <a:xfrm>
            <a:off x="4660813" y="3808800"/>
            <a:ext cx="2868613" cy="942975"/>
          </a:xfrm>
        </p:spPr>
        <p:txBody>
          <a:bodyPr lIns="72000" tIns="72000" rIns="72000" bIns="72000"/>
          <a:lstStyle>
            <a:lvl1pPr>
              <a:lnSpc>
                <a:spcPct val="100000"/>
              </a:lnSpc>
              <a:defRPr/>
            </a:lvl1pPr>
            <a:lvl2pPr>
              <a:lnSpc>
                <a:spcPct val="100000"/>
              </a:lnSpc>
              <a:buClr>
                <a:schemeClr val="bg2"/>
              </a:buClr>
              <a:defRPr/>
            </a:lvl2pPr>
            <a:lvl3pPr>
              <a:lnSpc>
                <a:spcPct val="100000"/>
              </a:lnSpc>
              <a:buClr>
                <a:schemeClr val="bg2"/>
              </a:buClr>
              <a:defRPr/>
            </a:lvl3pPr>
            <a:lvl4pPr>
              <a:lnSpc>
                <a:spcPct val="100000"/>
              </a:lnSpc>
              <a:buClr>
                <a:schemeClr val="bg2"/>
              </a:buClr>
              <a:defRPr/>
            </a:lvl4pPr>
            <a:lvl5pPr>
              <a:lnSpc>
                <a:spcPct val="100000"/>
              </a:lnSpc>
              <a:buClr>
                <a:schemeClr val="bg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10">
            <a:extLst>
              <a:ext uri="{FF2B5EF4-FFF2-40B4-BE49-F238E27FC236}">
                <a16:creationId xmlns:a16="http://schemas.microsoft.com/office/drawing/2014/main" id="{25D4E1B1-E72D-4318-9869-EC93C3D1D72D}"/>
              </a:ext>
            </a:extLst>
          </p:cNvPr>
          <p:cNvSpPr>
            <a:spLocks noGrp="1"/>
          </p:cNvSpPr>
          <p:nvPr>
            <p:ph type="body" sz="quarter" idx="18" hasCustomPrompt="1"/>
          </p:nvPr>
        </p:nvSpPr>
        <p:spPr>
          <a:xfrm>
            <a:off x="8866187" y="3808800"/>
            <a:ext cx="2868613" cy="942975"/>
          </a:xfrm>
        </p:spPr>
        <p:txBody>
          <a:bodyPr lIns="72000" tIns="72000" rIns="72000" bIns="72000"/>
          <a:lstStyle>
            <a:lvl1pPr>
              <a:lnSpc>
                <a:spcPct val="100000"/>
              </a:lnSpc>
              <a:defRPr/>
            </a:lvl1pPr>
            <a:lvl2pPr>
              <a:lnSpc>
                <a:spcPct val="100000"/>
              </a:lnSpc>
              <a:buClr>
                <a:schemeClr val="bg2"/>
              </a:buClr>
              <a:defRPr/>
            </a:lvl2pPr>
            <a:lvl3pPr>
              <a:lnSpc>
                <a:spcPct val="100000"/>
              </a:lnSpc>
              <a:buClr>
                <a:schemeClr val="bg2"/>
              </a:buClr>
              <a:defRPr/>
            </a:lvl3pPr>
            <a:lvl4pPr>
              <a:lnSpc>
                <a:spcPct val="100000"/>
              </a:lnSpc>
              <a:buClr>
                <a:schemeClr val="bg2"/>
              </a:buClr>
              <a:defRPr/>
            </a:lvl4pPr>
            <a:lvl5pPr>
              <a:lnSpc>
                <a:spcPct val="100000"/>
              </a:lnSpc>
              <a:buClr>
                <a:schemeClr val="bg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9"/>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116956951"/>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ix text boxes">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1A4965C7-CE0C-4F10-845F-95CC4899B9AD}"/>
              </a:ext>
            </a:extLst>
          </p:cNvPr>
          <p:cNvSpPr>
            <a:spLocks noGrp="1"/>
          </p:cNvSpPr>
          <p:nvPr>
            <p:ph type="body" sz="quarter" idx="13" hasCustomPrompt="1"/>
          </p:nvPr>
        </p:nvSpPr>
        <p:spPr>
          <a:xfrm>
            <a:off x="547199" y="1792071"/>
            <a:ext cx="2869200" cy="1666800"/>
          </a:xfrm>
          <a:noFill/>
          <a:ln w="25400">
            <a:noFill/>
          </a:ln>
        </p:spPr>
        <p:txBody>
          <a:bodyPr lIns="108000" tIns="108000" rIns="108000" bIns="108000" anchor="ctr"/>
          <a:lstStyle>
            <a:lvl1pPr algn="ctr">
              <a:lnSpc>
                <a:spcPct val="100000"/>
              </a:lnSpc>
              <a:defRPr sz="2200" b="1">
                <a:solidFill>
                  <a:schemeClr val="bg2"/>
                </a:solidFill>
              </a:defRPr>
            </a:lvl1pPr>
            <a:lvl2pPr marL="0" indent="0">
              <a:lnSpc>
                <a:spcPct val="140000"/>
              </a:lnSpc>
              <a:buNone/>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8" name="Text Placeholder 6">
            <a:extLst>
              <a:ext uri="{FF2B5EF4-FFF2-40B4-BE49-F238E27FC236}">
                <a16:creationId xmlns:a16="http://schemas.microsoft.com/office/drawing/2014/main" id="{E5E7D20D-A314-4F43-ACC1-E62B425C460E}"/>
              </a:ext>
            </a:extLst>
          </p:cNvPr>
          <p:cNvSpPr>
            <a:spLocks noGrp="1"/>
          </p:cNvSpPr>
          <p:nvPr>
            <p:ph type="body" sz="quarter" idx="14" hasCustomPrompt="1"/>
          </p:nvPr>
        </p:nvSpPr>
        <p:spPr>
          <a:xfrm>
            <a:off x="4664868" y="1792071"/>
            <a:ext cx="2869200" cy="1666800"/>
          </a:xfrm>
          <a:noFill/>
          <a:ln w="25400">
            <a:noFill/>
          </a:ln>
        </p:spPr>
        <p:txBody>
          <a:bodyPr lIns="108000" tIns="108000" rIns="108000" bIns="108000" anchor="ctr"/>
          <a:lstStyle>
            <a:lvl1pPr algn="ctr">
              <a:lnSpc>
                <a:spcPct val="100000"/>
              </a:lnSpc>
              <a:defRPr sz="2200" b="1">
                <a:solidFill>
                  <a:schemeClr val="tx2"/>
                </a:solidFill>
              </a:defRPr>
            </a:lvl1pPr>
            <a:lvl2pPr marL="0" indent="0">
              <a:lnSpc>
                <a:spcPct val="140000"/>
              </a:lnSpc>
              <a:buNone/>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9" name="Text Placeholder 6">
            <a:extLst>
              <a:ext uri="{FF2B5EF4-FFF2-40B4-BE49-F238E27FC236}">
                <a16:creationId xmlns:a16="http://schemas.microsoft.com/office/drawing/2014/main" id="{71F673E5-5357-4A78-8576-5FC34BAE1BBA}"/>
              </a:ext>
            </a:extLst>
          </p:cNvPr>
          <p:cNvSpPr>
            <a:spLocks noGrp="1"/>
          </p:cNvSpPr>
          <p:nvPr>
            <p:ph type="body" sz="quarter" idx="15" hasCustomPrompt="1"/>
          </p:nvPr>
        </p:nvSpPr>
        <p:spPr>
          <a:xfrm>
            <a:off x="8784637" y="1792071"/>
            <a:ext cx="2869200" cy="1666800"/>
          </a:xfrm>
          <a:noFill/>
          <a:ln w="25400">
            <a:noFill/>
          </a:ln>
        </p:spPr>
        <p:txBody>
          <a:bodyPr lIns="108000" tIns="108000" rIns="108000" bIns="108000" anchor="ctr"/>
          <a:lstStyle>
            <a:lvl1pPr algn="ctr">
              <a:lnSpc>
                <a:spcPct val="100000"/>
              </a:lnSpc>
              <a:defRPr sz="2200" b="1">
                <a:solidFill>
                  <a:schemeClr val="bg2"/>
                </a:solidFill>
              </a:defRPr>
            </a:lvl1pPr>
            <a:lvl2pPr marL="0" indent="0">
              <a:lnSpc>
                <a:spcPct val="140000"/>
              </a:lnSpc>
              <a:buNone/>
              <a:defRPr sz="2000">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12" name="Title 11">
            <a:extLst>
              <a:ext uri="{FF2B5EF4-FFF2-40B4-BE49-F238E27FC236}">
                <a16:creationId xmlns:a16="http://schemas.microsoft.com/office/drawing/2014/main" id="{4CACAE5C-7A0C-437D-BA18-FC8E654BE6B0}"/>
              </a:ext>
            </a:extLst>
          </p:cNvPr>
          <p:cNvSpPr>
            <a:spLocks noGrp="1"/>
          </p:cNvSpPr>
          <p:nvPr>
            <p:ph type="title" hasCustomPrompt="1"/>
          </p:nvPr>
        </p:nvSpPr>
        <p:spPr/>
        <p:txBody>
          <a:bodyPr/>
          <a:lstStyle>
            <a:lvl1pPr>
              <a:lnSpc>
                <a:spcPct val="100000"/>
              </a:lnSpc>
              <a:defRPr/>
            </a:lvl1pPr>
          </a:lstStyle>
          <a:p>
            <a:r>
              <a:rPr lang="en-US" dirty="0"/>
              <a:t>Title</a:t>
            </a:r>
            <a:endParaRPr lang="en-GB" dirty="0"/>
          </a:p>
        </p:txBody>
      </p:sp>
      <p:sp>
        <p:nvSpPr>
          <p:cNvPr id="15" name="Text Placeholder 6">
            <a:extLst>
              <a:ext uri="{FF2B5EF4-FFF2-40B4-BE49-F238E27FC236}">
                <a16:creationId xmlns:a16="http://schemas.microsoft.com/office/drawing/2014/main" id="{1A4965C7-CE0C-4F10-845F-95CC4899B9AD}"/>
              </a:ext>
            </a:extLst>
          </p:cNvPr>
          <p:cNvSpPr>
            <a:spLocks noGrp="1"/>
          </p:cNvSpPr>
          <p:nvPr>
            <p:ph type="body" sz="quarter" idx="16" hasCustomPrompt="1"/>
          </p:nvPr>
        </p:nvSpPr>
        <p:spPr>
          <a:xfrm>
            <a:off x="547199" y="4137836"/>
            <a:ext cx="2869200" cy="1666800"/>
          </a:xfrm>
          <a:noFill/>
          <a:ln w="25400">
            <a:noFill/>
          </a:ln>
        </p:spPr>
        <p:txBody>
          <a:bodyPr lIns="108000" tIns="108000" rIns="108000" bIns="108000" anchor="ctr"/>
          <a:lstStyle>
            <a:lvl1pPr algn="ctr">
              <a:lnSpc>
                <a:spcPct val="100000"/>
              </a:lnSpc>
              <a:defRPr sz="2200" b="1">
                <a:solidFill>
                  <a:schemeClr val="tx2"/>
                </a:solidFill>
              </a:defRPr>
            </a:lvl1pPr>
            <a:lvl2pPr marL="0" indent="0">
              <a:lnSpc>
                <a:spcPct val="140000"/>
              </a:lnSpc>
              <a:buNone/>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16" name="Text Placeholder 6">
            <a:extLst>
              <a:ext uri="{FF2B5EF4-FFF2-40B4-BE49-F238E27FC236}">
                <a16:creationId xmlns:a16="http://schemas.microsoft.com/office/drawing/2014/main" id="{E5E7D20D-A314-4F43-ACC1-E62B425C460E}"/>
              </a:ext>
            </a:extLst>
          </p:cNvPr>
          <p:cNvSpPr>
            <a:spLocks noGrp="1"/>
          </p:cNvSpPr>
          <p:nvPr>
            <p:ph type="body" sz="quarter" idx="17" hasCustomPrompt="1"/>
          </p:nvPr>
        </p:nvSpPr>
        <p:spPr>
          <a:xfrm>
            <a:off x="4664868" y="4137836"/>
            <a:ext cx="2869200" cy="1666800"/>
          </a:xfrm>
          <a:noFill/>
          <a:ln w="25400">
            <a:noFill/>
          </a:ln>
        </p:spPr>
        <p:txBody>
          <a:bodyPr lIns="108000" tIns="108000" rIns="108000" bIns="108000" anchor="ctr"/>
          <a:lstStyle>
            <a:lvl1pPr algn="ctr">
              <a:lnSpc>
                <a:spcPct val="100000"/>
              </a:lnSpc>
              <a:defRPr sz="2200" b="1">
                <a:solidFill>
                  <a:schemeClr val="bg2"/>
                </a:solidFill>
              </a:defRPr>
            </a:lvl1pPr>
            <a:lvl2pPr marL="0" indent="0">
              <a:lnSpc>
                <a:spcPct val="140000"/>
              </a:lnSpc>
              <a:buNone/>
              <a:defRPr>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17" name="Text Placeholder 6">
            <a:extLst>
              <a:ext uri="{FF2B5EF4-FFF2-40B4-BE49-F238E27FC236}">
                <a16:creationId xmlns:a16="http://schemas.microsoft.com/office/drawing/2014/main" id="{71F673E5-5357-4A78-8576-5FC34BAE1BBA}"/>
              </a:ext>
            </a:extLst>
          </p:cNvPr>
          <p:cNvSpPr>
            <a:spLocks noGrp="1"/>
          </p:cNvSpPr>
          <p:nvPr>
            <p:ph type="body" sz="quarter" idx="18" hasCustomPrompt="1"/>
          </p:nvPr>
        </p:nvSpPr>
        <p:spPr>
          <a:xfrm>
            <a:off x="8784637" y="4137836"/>
            <a:ext cx="2869200" cy="1666800"/>
          </a:xfrm>
          <a:noFill/>
          <a:ln w="25400">
            <a:noFill/>
          </a:ln>
        </p:spPr>
        <p:txBody>
          <a:bodyPr lIns="108000" tIns="108000" rIns="108000" bIns="108000" anchor="ctr"/>
          <a:lstStyle>
            <a:lvl1pPr algn="ctr">
              <a:lnSpc>
                <a:spcPct val="100000"/>
              </a:lnSpc>
              <a:defRPr sz="2200" b="1">
                <a:solidFill>
                  <a:schemeClr val="tx2"/>
                </a:solidFill>
              </a:defRPr>
            </a:lvl1pPr>
            <a:lvl2pPr marL="0" indent="0">
              <a:lnSpc>
                <a:spcPct val="140000"/>
              </a:lnSpc>
              <a:buNone/>
              <a:defRPr sz="2000">
                <a:solidFill>
                  <a:schemeClr val="accent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9"/>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917755140"/>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hree them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solidFill>
                  <a:schemeClr val="tx1"/>
                </a:solidFill>
              </a:defRPr>
            </a:lvl1pPr>
          </a:lstStyle>
          <a:p>
            <a:r>
              <a:rPr lang="en-US" dirty="0"/>
              <a:t>Title</a:t>
            </a:r>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11" name="Text Placeholder 4"/>
          <p:cNvSpPr>
            <a:spLocks noGrp="1"/>
          </p:cNvSpPr>
          <p:nvPr>
            <p:ph type="body" sz="quarter" idx="20" hasCustomPrompt="1"/>
          </p:nvPr>
        </p:nvSpPr>
        <p:spPr>
          <a:xfrm>
            <a:off x="4344690" y="1863569"/>
            <a:ext cx="3502617" cy="4194330"/>
          </a:xfrm>
          <a:solidFill>
            <a:schemeClr val="bg2"/>
          </a:solidFill>
        </p:spPr>
        <p:txBody>
          <a:bodyPr lIns="72000" tIns="72000" rIns="72000" bIns="72000" anchor="ctr"/>
          <a:lstStyle>
            <a:lvl1pPr algn="ctr">
              <a:lnSpc>
                <a:spcPct val="100000"/>
              </a:lnSpc>
              <a:spcAft>
                <a:spcPts val="600"/>
              </a:spcAft>
              <a:defRPr sz="2800">
                <a:solidFill>
                  <a:schemeClr val="bg1"/>
                </a:solidFill>
              </a:defRPr>
            </a:lvl1pPr>
          </a:lstStyle>
          <a:p>
            <a:pPr lvl="0"/>
            <a:r>
              <a:rPr lang="en-US" dirty="0"/>
              <a:t>Text</a:t>
            </a:r>
          </a:p>
        </p:txBody>
      </p:sp>
      <p:sp>
        <p:nvSpPr>
          <p:cNvPr id="12" name="Text Placeholder 4"/>
          <p:cNvSpPr>
            <a:spLocks noGrp="1"/>
          </p:cNvSpPr>
          <p:nvPr>
            <p:ph type="body" sz="quarter" idx="21" hasCustomPrompt="1"/>
          </p:nvPr>
        </p:nvSpPr>
        <p:spPr>
          <a:xfrm>
            <a:off x="8232180" y="1863569"/>
            <a:ext cx="3502617" cy="4194330"/>
          </a:xfrm>
          <a:solidFill>
            <a:schemeClr val="tx2"/>
          </a:solidFill>
        </p:spPr>
        <p:txBody>
          <a:bodyPr lIns="72000" tIns="72000" rIns="72000" bIns="72000" anchor="ctr"/>
          <a:lstStyle>
            <a:lvl1pPr algn="ctr">
              <a:lnSpc>
                <a:spcPct val="100000"/>
              </a:lnSpc>
              <a:spcAft>
                <a:spcPts val="600"/>
              </a:spcAft>
              <a:defRPr sz="2800">
                <a:solidFill>
                  <a:schemeClr val="bg1"/>
                </a:solidFill>
              </a:defRPr>
            </a:lvl1pPr>
          </a:lstStyle>
          <a:p>
            <a:pPr lvl="0"/>
            <a:r>
              <a:rPr lang="en-US" dirty="0"/>
              <a:t>Text</a:t>
            </a:r>
          </a:p>
        </p:txBody>
      </p:sp>
      <p:sp>
        <p:nvSpPr>
          <p:cNvPr id="13" name="Text Placeholder 4"/>
          <p:cNvSpPr>
            <a:spLocks noGrp="1"/>
          </p:cNvSpPr>
          <p:nvPr>
            <p:ph type="body" sz="quarter" idx="22" hasCustomPrompt="1"/>
          </p:nvPr>
        </p:nvSpPr>
        <p:spPr>
          <a:xfrm>
            <a:off x="457199" y="1863569"/>
            <a:ext cx="3502617" cy="4194330"/>
          </a:xfrm>
          <a:solidFill>
            <a:schemeClr val="tx1"/>
          </a:solidFill>
        </p:spPr>
        <p:txBody>
          <a:bodyPr lIns="72000" tIns="72000" rIns="72000" bIns="72000" anchor="ctr"/>
          <a:lstStyle>
            <a:lvl1pPr algn="ctr">
              <a:lnSpc>
                <a:spcPct val="100000"/>
              </a:lnSpc>
              <a:spcAft>
                <a:spcPts val="600"/>
              </a:spcAft>
              <a:defRPr sz="2800">
                <a:solidFill>
                  <a:schemeClr val="bg1"/>
                </a:solidFill>
              </a:defRPr>
            </a:lvl1pPr>
          </a:lstStyle>
          <a:p>
            <a:pPr lvl="0"/>
            <a:r>
              <a:rPr lang="en-US" dirty="0"/>
              <a:t>Text</a:t>
            </a:r>
          </a:p>
        </p:txBody>
      </p:sp>
      <p:sp>
        <p:nvSpPr>
          <p:cNvPr id="3" name="Slide Number Placeholder 2"/>
          <p:cNvSpPr>
            <a:spLocks noGrp="1"/>
          </p:cNvSpPr>
          <p:nvPr>
            <p:ph type="sldNum" sz="quarter" idx="23"/>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4162168421"/>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 themes">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484188" y="1925638"/>
            <a:ext cx="2698750" cy="3419475"/>
          </a:xfrm>
          <a:solidFill>
            <a:schemeClr val="bg2"/>
          </a:solidFill>
        </p:spPr>
        <p:txBody>
          <a:bodyPr lIns="72000" tIns="72000" rIns="72000" bIns="72000" anchor="ctr"/>
          <a:lstStyle>
            <a:lvl1pPr algn="ctr">
              <a:lnSpc>
                <a:spcPct val="100000"/>
              </a:lnSpc>
              <a:spcAft>
                <a:spcPts val="600"/>
              </a:spcAft>
              <a:defRPr sz="2400">
                <a:solidFill>
                  <a:schemeClr val="bg1"/>
                </a:solidFill>
              </a:defRPr>
            </a:lvl1pPr>
          </a:lstStyle>
          <a:p>
            <a:pPr lvl="0"/>
            <a:r>
              <a:rPr lang="en-US" dirty="0"/>
              <a:t>Text</a:t>
            </a:r>
          </a:p>
        </p:txBody>
      </p:sp>
      <p:sp>
        <p:nvSpPr>
          <p:cNvPr id="11" name="Text Placeholder 4"/>
          <p:cNvSpPr>
            <a:spLocks noGrp="1"/>
          </p:cNvSpPr>
          <p:nvPr>
            <p:ph type="body" sz="quarter" idx="13" hasCustomPrompt="1"/>
          </p:nvPr>
        </p:nvSpPr>
        <p:spPr>
          <a:xfrm>
            <a:off x="3341922" y="1925637"/>
            <a:ext cx="2698750" cy="3419475"/>
          </a:xfrm>
          <a:solidFill>
            <a:schemeClr val="tx2"/>
          </a:solidFill>
        </p:spPr>
        <p:txBody>
          <a:bodyPr lIns="72000" tIns="72000" rIns="72000" bIns="72000" anchor="ctr"/>
          <a:lstStyle>
            <a:lvl1pPr algn="ctr">
              <a:lnSpc>
                <a:spcPct val="100000"/>
              </a:lnSpc>
              <a:spcAft>
                <a:spcPts val="600"/>
              </a:spcAft>
              <a:defRPr sz="2400">
                <a:solidFill>
                  <a:schemeClr val="bg1"/>
                </a:solidFill>
              </a:defRPr>
            </a:lvl1pPr>
          </a:lstStyle>
          <a:p>
            <a:pPr lvl="0"/>
            <a:r>
              <a:rPr lang="en-US" dirty="0"/>
              <a:t>Text</a:t>
            </a:r>
          </a:p>
        </p:txBody>
      </p:sp>
      <p:sp>
        <p:nvSpPr>
          <p:cNvPr id="12" name="Text Placeholder 4"/>
          <p:cNvSpPr>
            <a:spLocks noGrp="1"/>
          </p:cNvSpPr>
          <p:nvPr>
            <p:ph type="body" sz="quarter" idx="14" hasCustomPrompt="1"/>
          </p:nvPr>
        </p:nvSpPr>
        <p:spPr>
          <a:xfrm>
            <a:off x="6199656" y="1925636"/>
            <a:ext cx="2698750" cy="3419475"/>
          </a:xfrm>
          <a:solidFill>
            <a:schemeClr val="accent1"/>
          </a:solidFill>
        </p:spPr>
        <p:txBody>
          <a:bodyPr lIns="72000" tIns="72000" rIns="72000" bIns="72000" anchor="ctr"/>
          <a:lstStyle>
            <a:lvl1pPr algn="ctr">
              <a:lnSpc>
                <a:spcPct val="100000"/>
              </a:lnSpc>
              <a:spcAft>
                <a:spcPts val="600"/>
              </a:spcAft>
              <a:defRPr sz="2400">
                <a:solidFill>
                  <a:schemeClr val="bg1"/>
                </a:solidFill>
              </a:defRPr>
            </a:lvl1pPr>
          </a:lstStyle>
          <a:p>
            <a:pPr lvl="0"/>
            <a:r>
              <a:rPr lang="en-US" dirty="0"/>
              <a:t>Text</a:t>
            </a:r>
          </a:p>
        </p:txBody>
      </p:sp>
      <p:sp>
        <p:nvSpPr>
          <p:cNvPr id="13" name="Text Placeholder 4"/>
          <p:cNvSpPr>
            <a:spLocks noGrp="1"/>
          </p:cNvSpPr>
          <p:nvPr>
            <p:ph type="body" sz="quarter" idx="15" hasCustomPrompt="1"/>
          </p:nvPr>
        </p:nvSpPr>
        <p:spPr>
          <a:xfrm>
            <a:off x="9057390" y="1925636"/>
            <a:ext cx="2698750" cy="3419475"/>
          </a:xfrm>
          <a:solidFill>
            <a:schemeClr val="accent2"/>
          </a:solidFill>
        </p:spPr>
        <p:txBody>
          <a:bodyPr lIns="72000" tIns="72000" rIns="72000" bIns="72000" anchor="ctr"/>
          <a:lstStyle>
            <a:lvl1pPr algn="ctr">
              <a:lnSpc>
                <a:spcPct val="100000"/>
              </a:lnSpc>
              <a:spcAft>
                <a:spcPts val="600"/>
              </a:spcAft>
              <a:defRPr sz="2400">
                <a:solidFill>
                  <a:schemeClr val="bg1"/>
                </a:solidFill>
              </a:defRPr>
            </a:lvl1pPr>
          </a:lstStyle>
          <a:p>
            <a:pPr lvl="0"/>
            <a:r>
              <a:rPr lang="en-US" dirty="0"/>
              <a:t>Text</a:t>
            </a:r>
          </a:p>
        </p:txBody>
      </p:sp>
      <p:sp>
        <p:nvSpPr>
          <p:cNvPr id="14" name="Text Placeholder 4"/>
          <p:cNvSpPr>
            <a:spLocks noGrp="1"/>
          </p:cNvSpPr>
          <p:nvPr>
            <p:ph type="body" sz="quarter" idx="16" hasCustomPrompt="1"/>
          </p:nvPr>
        </p:nvSpPr>
        <p:spPr>
          <a:xfrm>
            <a:off x="484188" y="941437"/>
            <a:ext cx="11271952" cy="815645"/>
          </a:xfrm>
          <a:solidFill>
            <a:schemeClr val="tx1"/>
          </a:solidFill>
        </p:spPr>
        <p:txBody>
          <a:bodyPr anchor="ctr"/>
          <a:lstStyle>
            <a:lvl1pPr algn="ctr">
              <a:lnSpc>
                <a:spcPct val="100000"/>
              </a:lnSpc>
              <a:defRPr sz="4000" b="1">
                <a:solidFill>
                  <a:schemeClr val="bg1"/>
                </a:solidFill>
                <a:latin typeface="+mn-lt"/>
              </a:defRPr>
            </a:lvl1pPr>
          </a:lstStyle>
          <a:p>
            <a:pPr lvl="0"/>
            <a:r>
              <a:rPr lang="en-US" dirty="0"/>
              <a:t>Title</a:t>
            </a:r>
          </a:p>
        </p:txBody>
      </p:sp>
      <p:sp>
        <p:nvSpPr>
          <p:cNvPr id="8"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17"/>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296647748"/>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8 fac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18468"/>
            <a:ext cx="11277600" cy="968474"/>
          </a:xfrm>
        </p:spPr>
        <p:txBody>
          <a:bodyPr/>
          <a:lstStyle>
            <a:lvl1pPr>
              <a:lnSpc>
                <a:spcPct val="100000"/>
              </a:lnSpc>
              <a:defRPr/>
            </a:lvl1pPr>
          </a:lstStyle>
          <a:p>
            <a:r>
              <a:rPr lang="en-US" dirty="0"/>
              <a:t>Title</a:t>
            </a:r>
            <a:br>
              <a:rPr lang="en-US" dirty="0"/>
            </a:br>
            <a:r>
              <a:rPr lang="en-US" dirty="0"/>
              <a:t>(delete/duplicate circles as required)</a:t>
            </a:r>
          </a:p>
        </p:txBody>
      </p:sp>
      <p:sp>
        <p:nvSpPr>
          <p:cNvPr id="22" name="Text Placeholder 5"/>
          <p:cNvSpPr>
            <a:spLocks noGrp="1"/>
          </p:cNvSpPr>
          <p:nvPr>
            <p:ph type="body" sz="quarter" idx="16" hasCustomPrompt="1"/>
          </p:nvPr>
        </p:nvSpPr>
        <p:spPr>
          <a:xfrm>
            <a:off x="1796797" y="1741547"/>
            <a:ext cx="2077199" cy="2077199"/>
          </a:xfrm>
          <a:prstGeom prst="ellipse">
            <a:avLst/>
          </a:prstGeom>
          <a:solidFill>
            <a:schemeClr val="bg2"/>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34" name="Text Placeholder 5">
            <a:extLst>
              <a:ext uri="{FF2B5EF4-FFF2-40B4-BE49-F238E27FC236}">
                <a16:creationId xmlns:a16="http://schemas.microsoft.com/office/drawing/2014/main" id="{35A7F99A-C345-DC48-9BB3-5E80D292D10B}"/>
              </a:ext>
            </a:extLst>
          </p:cNvPr>
          <p:cNvSpPr>
            <a:spLocks noGrp="1"/>
          </p:cNvSpPr>
          <p:nvPr>
            <p:ph type="body" sz="quarter" idx="57" hasCustomPrompt="1"/>
          </p:nvPr>
        </p:nvSpPr>
        <p:spPr>
          <a:xfrm>
            <a:off x="4023695" y="1741546"/>
            <a:ext cx="2077199" cy="2077199"/>
          </a:xfrm>
          <a:prstGeom prst="ellipse">
            <a:avLst/>
          </a:prstGeom>
          <a:solidFill>
            <a:schemeClr val="tx1"/>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35" name="Text Placeholder 5">
            <a:extLst>
              <a:ext uri="{FF2B5EF4-FFF2-40B4-BE49-F238E27FC236}">
                <a16:creationId xmlns:a16="http://schemas.microsoft.com/office/drawing/2014/main" id="{46F5EA56-557F-9E40-B2A3-CA8482291375}"/>
              </a:ext>
            </a:extLst>
          </p:cNvPr>
          <p:cNvSpPr>
            <a:spLocks noGrp="1"/>
          </p:cNvSpPr>
          <p:nvPr>
            <p:ph type="body" sz="quarter" idx="58" hasCustomPrompt="1"/>
          </p:nvPr>
        </p:nvSpPr>
        <p:spPr>
          <a:xfrm>
            <a:off x="6275350" y="1714217"/>
            <a:ext cx="2077199" cy="2077199"/>
          </a:xfrm>
          <a:prstGeom prst="ellipse">
            <a:avLst/>
          </a:prstGeom>
          <a:solidFill>
            <a:schemeClr val="bg2"/>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36" name="Text Placeholder 5">
            <a:extLst>
              <a:ext uri="{FF2B5EF4-FFF2-40B4-BE49-F238E27FC236}">
                <a16:creationId xmlns:a16="http://schemas.microsoft.com/office/drawing/2014/main" id="{91E7E2D1-C114-2041-B10E-5FF111DC523B}"/>
              </a:ext>
            </a:extLst>
          </p:cNvPr>
          <p:cNvSpPr>
            <a:spLocks noGrp="1"/>
          </p:cNvSpPr>
          <p:nvPr>
            <p:ph type="body" sz="quarter" idx="59" hasCustomPrompt="1"/>
          </p:nvPr>
        </p:nvSpPr>
        <p:spPr>
          <a:xfrm>
            <a:off x="8502248" y="1714216"/>
            <a:ext cx="2077199" cy="2077199"/>
          </a:xfrm>
          <a:prstGeom prst="ellipse">
            <a:avLst/>
          </a:prstGeom>
          <a:solidFill>
            <a:schemeClr val="tx1"/>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37" name="Text Placeholder 5">
            <a:extLst>
              <a:ext uri="{FF2B5EF4-FFF2-40B4-BE49-F238E27FC236}">
                <a16:creationId xmlns:a16="http://schemas.microsoft.com/office/drawing/2014/main" id="{99AC0BCE-308F-E743-A6BB-81E20F95A52E}"/>
              </a:ext>
            </a:extLst>
          </p:cNvPr>
          <p:cNvSpPr>
            <a:spLocks noGrp="1"/>
          </p:cNvSpPr>
          <p:nvPr>
            <p:ph type="body" sz="quarter" idx="60" hasCustomPrompt="1"/>
          </p:nvPr>
        </p:nvSpPr>
        <p:spPr>
          <a:xfrm>
            <a:off x="4048452" y="3957689"/>
            <a:ext cx="2077199" cy="2077199"/>
          </a:xfrm>
          <a:prstGeom prst="ellipse">
            <a:avLst/>
          </a:prstGeom>
          <a:solidFill>
            <a:schemeClr val="bg2"/>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39" name="Text Placeholder 5">
            <a:extLst>
              <a:ext uri="{FF2B5EF4-FFF2-40B4-BE49-F238E27FC236}">
                <a16:creationId xmlns:a16="http://schemas.microsoft.com/office/drawing/2014/main" id="{43C1CA5E-7B27-2F42-8254-1A1551BC8939}"/>
              </a:ext>
            </a:extLst>
          </p:cNvPr>
          <p:cNvSpPr>
            <a:spLocks noGrp="1"/>
          </p:cNvSpPr>
          <p:nvPr>
            <p:ph type="body" sz="quarter" idx="61" hasCustomPrompt="1"/>
          </p:nvPr>
        </p:nvSpPr>
        <p:spPr>
          <a:xfrm>
            <a:off x="1796796" y="3957689"/>
            <a:ext cx="2077199" cy="2077199"/>
          </a:xfrm>
          <a:prstGeom prst="ellipse">
            <a:avLst/>
          </a:prstGeom>
          <a:solidFill>
            <a:schemeClr val="tx1"/>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40" name="Text Placeholder 5">
            <a:extLst>
              <a:ext uri="{FF2B5EF4-FFF2-40B4-BE49-F238E27FC236}">
                <a16:creationId xmlns:a16="http://schemas.microsoft.com/office/drawing/2014/main" id="{E86FECA0-9A24-B349-92F6-79A323F0DF79}"/>
              </a:ext>
            </a:extLst>
          </p:cNvPr>
          <p:cNvSpPr>
            <a:spLocks noGrp="1"/>
          </p:cNvSpPr>
          <p:nvPr>
            <p:ph type="body" sz="quarter" idx="61" hasCustomPrompt="1"/>
          </p:nvPr>
        </p:nvSpPr>
        <p:spPr>
          <a:xfrm>
            <a:off x="6300108" y="3957689"/>
            <a:ext cx="2077199" cy="2077199"/>
          </a:xfrm>
          <a:prstGeom prst="ellipse">
            <a:avLst/>
          </a:prstGeom>
          <a:solidFill>
            <a:schemeClr val="tx1"/>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41" name="Text Placeholder 5">
            <a:extLst>
              <a:ext uri="{FF2B5EF4-FFF2-40B4-BE49-F238E27FC236}">
                <a16:creationId xmlns:a16="http://schemas.microsoft.com/office/drawing/2014/main" id="{A0F05EAE-5AC3-814A-9693-517BF138F026}"/>
              </a:ext>
            </a:extLst>
          </p:cNvPr>
          <p:cNvSpPr>
            <a:spLocks noGrp="1"/>
          </p:cNvSpPr>
          <p:nvPr>
            <p:ph type="body" sz="quarter" idx="62" hasCustomPrompt="1"/>
          </p:nvPr>
        </p:nvSpPr>
        <p:spPr>
          <a:xfrm>
            <a:off x="8551764" y="3957688"/>
            <a:ext cx="2077199" cy="2077199"/>
          </a:xfrm>
          <a:prstGeom prst="ellipse">
            <a:avLst/>
          </a:prstGeom>
          <a:solidFill>
            <a:schemeClr val="bg2"/>
          </a:solidFill>
        </p:spPr>
        <p:txBody>
          <a:bodyPr wrap="square" lIns="72000" tIns="72000" rIns="72000" bIns="72000" anchor="ctr">
            <a:normAutofit/>
          </a:bodyPr>
          <a:lstStyle>
            <a:lvl1pPr algn="ctr">
              <a:lnSpc>
                <a:spcPct val="100000"/>
              </a:lnSpc>
              <a:defRPr sz="1600" b="1">
                <a:solidFill>
                  <a:schemeClr val="bg1"/>
                </a:solidFill>
              </a:defRPr>
            </a:lvl1pPr>
          </a:lstStyle>
          <a:p>
            <a:pPr lvl="0"/>
            <a:r>
              <a:rPr lang="en-US" dirty="0"/>
              <a:t>Text</a:t>
            </a:r>
          </a:p>
        </p:txBody>
      </p:sp>
      <p:sp>
        <p:nvSpPr>
          <p:cNvPr id="12"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63"/>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853705033"/>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tatement">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2903538" y="4667423"/>
            <a:ext cx="8258175" cy="1457325"/>
          </a:xfrm>
        </p:spPr>
        <p:txBody>
          <a:bodyPr/>
          <a:lstStyle>
            <a:lvl1pPr>
              <a:lnSpc>
                <a:spcPct val="100000"/>
              </a:lnSpc>
              <a:spcAft>
                <a:spcPts val="600"/>
              </a:spcAft>
              <a:defRPr sz="3200">
                <a:solidFill>
                  <a:schemeClr val="tx1"/>
                </a:solidFill>
              </a:defRPr>
            </a:lvl1pPr>
          </a:lstStyle>
          <a:p>
            <a:pPr lvl="0"/>
            <a:r>
              <a:rPr lang="en-US"/>
              <a:t>Click to edit Master text styles</a:t>
            </a:r>
          </a:p>
        </p:txBody>
      </p:sp>
      <p:sp>
        <p:nvSpPr>
          <p:cNvPr id="13" name="Text Placeholder 4"/>
          <p:cNvSpPr>
            <a:spLocks noGrp="1"/>
          </p:cNvSpPr>
          <p:nvPr>
            <p:ph type="body" sz="quarter" idx="13"/>
          </p:nvPr>
        </p:nvSpPr>
        <p:spPr>
          <a:xfrm>
            <a:off x="2903538" y="2536265"/>
            <a:ext cx="8258175" cy="1457325"/>
          </a:xfrm>
        </p:spPr>
        <p:txBody>
          <a:bodyPr/>
          <a:lstStyle>
            <a:lvl1pPr>
              <a:lnSpc>
                <a:spcPct val="100000"/>
              </a:lnSpc>
              <a:spcAft>
                <a:spcPts val="600"/>
              </a:spcAft>
              <a:defRPr sz="3200">
                <a:solidFill>
                  <a:schemeClr val="tx1"/>
                </a:solidFill>
              </a:defRPr>
            </a:lvl1pPr>
          </a:lstStyle>
          <a:p>
            <a:pPr lvl="0"/>
            <a:r>
              <a:rPr lang="en-US"/>
              <a:t>Click to edit Master text styles</a:t>
            </a:r>
          </a:p>
        </p:txBody>
      </p:sp>
      <p:sp>
        <p:nvSpPr>
          <p:cNvPr id="14" name="Text Placeholder 4"/>
          <p:cNvSpPr>
            <a:spLocks noGrp="1"/>
          </p:cNvSpPr>
          <p:nvPr>
            <p:ph type="body" sz="quarter" idx="14"/>
          </p:nvPr>
        </p:nvSpPr>
        <p:spPr>
          <a:xfrm>
            <a:off x="2903538" y="419100"/>
            <a:ext cx="8258175" cy="1457325"/>
          </a:xfrm>
        </p:spPr>
        <p:txBody>
          <a:bodyPr/>
          <a:lstStyle>
            <a:lvl1pPr>
              <a:lnSpc>
                <a:spcPct val="100000"/>
              </a:lnSpc>
              <a:spcAft>
                <a:spcPts val="600"/>
              </a:spcAft>
              <a:defRPr sz="3200">
                <a:solidFill>
                  <a:schemeClr val="tx1"/>
                </a:solidFill>
              </a:defRPr>
            </a:lvl1pPr>
          </a:lstStyle>
          <a:p>
            <a:pPr lvl="0"/>
            <a:r>
              <a:rPr lang="en-US"/>
              <a:t>Click to edit Master text styles</a:t>
            </a:r>
          </a:p>
        </p:txBody>
      </p:sp>
      <p:sp>
        <p:nvSpPr>
          <p:cNvPr id="3" name="Text Placeholder 2">
            <a:extLst>
              <a:ext uri="{FF2B5EF4-FFF2-40B4-BE49-F238E27FC236}">
                <a16:creationId xmlns:a16="http://schemas.microsoft.com/office/drawing/2014/main" id="{DC88FD85-A9DA-FB40-9445-81F1BEF22FC7}"/>
              </a:ext>
            </a:extLst>
          </p:cNvPr>
          <p:cNvSpPr>
            <a:spLocks noGrp="1" noChangeAspect="1"/>
          </p:cNvSpPr>
          <p:nvPr>
            <p:ph type="body" sz="quarter" idx="63" hasCustomPrompt="1"/>
          </p:nvPr>
        </p:nvSpPr>
        <p:spPr>
          <a:xfrm>
            <a:off x="918550" y="511500"/>
            <a:ext cx="1264469" cy="1260000"/>
          </a:xfrm>
          <a:prstGeom prst="ellipse">
            <a:avLst/>
          </a:prstGeom>
          <a:solidFill>
            <a:schemeClr val="tx2"/>
          </a:solidFill>
        </p:spPr>
        <p:txBody>
          <a:bodyPr vert="horz" wrap="square" lIns="36000" tIns="36000" rIns="36000" bIns="144000" anchor="ctr" anchorCtr="1">
            <a:normAutofit/>
          </a:bodyPr>
          <a:lstStyle>
            <a:lvl1pPr algn="ctr">
              <a:defRPr sz="6600" b="1" i="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vl2pPr>
              <a:defRPr sz="6600" b="1" i="0">
                <a:solidFill>
                  <a:schemeClr val="bg1"/>
                </a:solidFill>
                <a:latin typeface="Mada" pitchFamily="2" charset="0"/>
              </a:defRPr>
            </a:lvl2pPr>
            <a:lvl3pPr>
              <a:defRPr sz="6600" b="1" i="0">
                <a:solidFill>
                  <a:schemeClr val="bg1"/>
                </a:solidFill>
                <a:latin typeface="Mada" pitchFamily="2" charset="0"/>
              </a:defRPr>
            </a:lvl3pPr>
            <a:lvl4pPr>
              <a:defRPr sz="6600" b="1" i="0">
                <a:solidFill>
                  <a:schemeClr val="bg1"/>
                </a:solidFill>
                <a:latin typeface="Mada" pitchFamily="2" charset="0"/>
              </a:defRPr>
            </a:lvl4pPr>
            <a:lvl5pPr>
              <a:defRPr sz="6600" b="1" i="0">
                <a:solidFill>
                  <a:schemeClr val="bg1"/>
                </a:solidFill>
                <a:latin typeface="Mada" pitchFamily="2" charset="0"/>
              </a:defRPr>
            </a:lvl5pPr>
          </a:lstStyle>
          <a:p>
            <a:pPr lvl="0"/>
            <a:r>
              <a:rPr lang="en-US" dirty="0"/>
              <a:t>1</a:t>
            </a:r>
          </a:p>
        </p:txBody>
      </p:sp>
      <p:sp>
        <p:nvSpPr>
          <p:cNvPr id="16" name="Text Placeholder 2">
            <a:extLst>
              <a:ext uri="{FF2B5EF4-FFF2-40B4-BE49-F238E27FC236}">
                <a16:creationId xmlns:a16="http://schemas.microsoft.com/office/drawing/2014/main" id="{61FB501C-912C-CD4F-B682-A8D86CA0490D}"/>
              </a:ext>
            </a:extLst>
          </p:cNvPr>
          <p:cNvSpPr>
            <a:spLocks noGrp="1" noChangeAspect="1"/>
          </p:cNvSpPr>
          <p:nvPr>
            <p:ph type="body" sz="quarter" idx="64" hasCustomPrompt="1"/>
          </p:nvPr>
        </p:nvSpPr>
        <p:spPr>
          <a:xfrm>
            <a:off x="918550" y="2630855"/>
            <a:ext cx="1264469" cy="1260000"/>
          </a:xfrm>
          <a:prstGeom prst="ellipse">
            <a:avLst/>
          </a:prstGeom>
          <a:solidFill>
            <a:schemeClr val="bg2"/>
          </a:solidFill>
        </p:spPr>
        <p:txBody>
          <a:bodyPr vert="horz" wrap="square" lIns="72000" tIns="36000" rIns="36000" bIns="144000" anchor="ctr" anchorCtr="1">
            <a:normAutofit/>
          </a:bodyPr>
          <a:lstStyle>
            <a:lvl1pPr algn="ctr">
              <a:defRPr sz="6600" b="1" i="0">
                <a:solidFill>
                  <a:schemeClr val="bg1"/>
                </a:solidFill>
                <a:latin typeface="+mn-lt"/>
              </a:defRPr>
            </a:lvl1pPr>
            <a:lvl2pPr>
              <a:defRPr sz="6600" b="1" i="0">
                <a:solidFill>
                  <a:schemeClr val="bg1"/>
                </a:solidFill>
                <a:latin typeface="Mada" pitchFamily="2" charset="0"/>
              </a:defRPr>
            </a:lvl2pPr>
            <a:lvl3pPr>
              <a:defRPr sz="6600" b="1" i="0">
                <a:solidFill>
                  <a:schemeClr val="bg1"/>
                </a:solidFill>
                <a:latin typeface="Mada" pitchFamily="2" charset="0"/>
              </a:defRPr>
            </a:lvl3pPr>
            <a:lvl4pPr>
              <a:defRPr sz="6600" b="1" i="0">
                <a:solidFill>
                  <a:schemeClr val="bg1"/>
                </a:solidFill>
                <a:latin typeface="Mada" pitchFamily="2" charset="0"/>
              </a:defRPr>
            </a:lvl4pPr>
            <a:lvl5pPr>
              <a:defRPr sz="6600" b="1" i="0">
                <a:solidFill>
                  <a:schemeClr val="bg1"/>
                </a:solidFill>
                <a:latin typeface="Mada" pitchFamily="2" charset="0"/>
              </a:defRPr>
            </a:lvl5pPr>
          </a:lstStyle>
          <a:p>
            <a:pPr lvl="0"/>
            <a:r>
              <a:rPr lang="en-US" dirty="0"/>
              <a:t>2</a:t>
            </a:r>
          </a:p>
        </p:txBody>
      </p:sp>
      <p:sp>
        <p:nvSpPr>
          <p:cNvPr id="17" name="Text Placeholder 2">
            <a:extLst>
              <a:ext uri="{FF2B5EF4-FFF2-40B4-BE49-F238E27FC236}">
                <a16:creationId xmlns:a16="http://schemas.microsoft.com/office/drawing/2014/main" id="{229EC92A-C8D3-4848-98BD-AD589CC96942}"/>
              </a:ext>
            </a:extLst>
          </p:cNvPr>
          <p:cNvSpPr>
            <a:spLocks noGrp="1" noChangeAspect="1"/>
          </p:cNvSpPr>
          <p:nvPr>
            <p:ph type="body" sz="quarter" idx="65" hasCustomPrompt="1"/>
          </p:nvPr>
        </p:nvSpPr>
        <p:spPr>
          <a:xfrm>
            <a:off x="918549" y="4766085"/>
            <a:ext cx="1264469" cy="1260000"/>
          </a:xfrm>
          <a:prstGeom prst="ellipse">
            <a:avLst/>
          </a:prstGeom>
          <a:solidFill>
            <a:schemeClr val="tx2"/>
          </a:solidFill>
        </p:spPr>
        <p:txBody>
          <a:bodyPr vert="horz" wrap="square" lIns="72000" tIns="36000" rIns="36000" bIns="144000" anchor="ctr" anchorCtr="1">
            <a:normAutofit/>
          </a:bodyPr>
          <a:lstStyle>
            <a:lvl1pPr algn="ctr">
              <a:defRPr sz="6600" b="1" i="0">
                <a:solidFill>
                  <a:schemeClr val="bg1"/>
                </a:solidFill>
                <a:latin typeface="+mn-lt"/>
              </a:defRPr>
            </a:lvl1pPr>
            <a:lvl2pPr>
              <a:defRPr sz="6600" b="1" i="0">
                <a:solidFill>
                  <a:schemeClr val="bg1"/>
                </a:solidFill>
                <a:latin typeface="Mada" pitchFamily="2" charset="0"/>
              </a:defRPr>
            </a:lvl2pPr>
            <a:lvl3pPr>
              <a:defRPr sz="6600" b="1" i="0">
                <a:solidFill>
                  <a:schemeClr val="bg1"/>
                </a:solidFill>
                <a:latin typeface="Mada" pitchFamily="2" charset="0"/>
              </a:defRPr>
            </a:lvl3pPr>
            <a:lvl4pPr>
              <a:defRPr sz="6600" b="1" i="0">
                <a:solidFill>
                  <a:schemeClr val="bg1"/>
                </a:solidFill>
                <a:latin typeface="Mada" pitchFamily="2" charset="0"/>
              </a:defRPr>
            </a:lvl4pPr>
            <a:lvl5pPr>
              <a:defRPr sz="6600" b="1" i="0">
                <a:solidFill>
                  <a:schemeClr val="bg1"/>
                </a:solidFill>
                <a:latin typeface="Mada" pitchFamily="2" charset="0"/>
              </a:defRPr>
            </a:lvl5pPr>
          </a:lstStyle>
          <a:p>
            <a:pPr lvl="0"/>
            <a:r>
              <a:rPr lang="en-US" dirty="0"/>
              <a:t>3</a:t>
            </a:r>
          </a:p>
        </p:txBody>
      </p:sp>
      <p:sp>
        <p:nvSpPr>
          <p:cNvPr id="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2" name="Slide Number Placeholder 1"/>
          <p:cNvSpPr>
            <a:spLocks noGrp="1"/>
          </p:cNvSpPr>
          <p:nvPr>
            <p:ph type="sldNum" sz="quarter" idx="66"/>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88954845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mage and Left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6801D-545A-4803-9D8A-A889A704F6C7}"/>
              </a:ext>
            </a:extLst>
          </p:cNvPr>
          <p:cNvSpPr>
            <a:spLocks noGrp="1"/>
          </p:cNvSpPr>
          <p:nvPr>
            <p:ph type="title" hasCustomPrompt="1"/>
          </p:nvPr>
        </p:nvSpPr>
        <p:spPr>
          <a:xfrm>
            <a:off x="457200" y="457199"/>
            <a:ext cx="3607594" cy="1271589"/>
          </a:xfrm>
        </p:spPr>
        <p:txBody>
          <a:bodyPr/>
          <a:lstStyle>
            <a:lvl1pPr>
              <a:lnSpc>
                <a:spcPct val="100000"/>
              </a:lnSpc>
              <a:defRPr/>
            </a:lvl1pPr>
          </a:lstStyle>
          <a:p>
            <a:r>
              <a:rPr lang="en-GB" dirty="0"/>
              <a:t>T</a:t>
            </a:r>
            <a:r>
              <a:rPr lang="en-US" dirty="0" err="1"/>
              <a:t>itle</a:t>
            </a:r>
            <a:endParaRPr lang="en-GB" dirty="0"/>
          </a:p>
        </p:txBody>
      </p:sp>
      <p:sp>
        <p:nvSpPr>
          <p:cNvPr id="7" name="Picture Placeholder 6">
            <a:extLst>
              <a:ext uri="{FF2B5EF4-FFF2-40B4-BE49-F238E27FC236}">
                <a16:creationId xmlns:a16="http://schemas.microsoft.com/office/drawing/2014/main" id="{B27F418A-F005-42FB-8B01-80B326D9896F}"/>
              </a:ext>
            </a:extLst>
          </p:cNvPr>
          <p:cNvSpPr>
            <a:spLocks noGrp="1"/>
          </p:cNvSpPr>
          <p:nvPr>
            <p:ph type="pic" sz="quarter" idx="13"/>
          </p:nvPr>
        </p:nvSpPr>
        <p:spPr>
          <a:xfrm>
            <a:off x="4268400" y="457200"/>
            <a:ext cx="7466400" cy="5320800"/>
          </a:xfrm>
          <a:solidFill>
            <a:schemeClr val="bg1">
              <a:lumMod val="85000"/>
            </a:schemeClr>
          </a:solidFill>
          <a:ln>
            <a:noFill/>
          </a:ln>
        </p:spPr>
        <p:txBody>
          <a:bodyPr/>
          <a:lstStyle/>
          <a:p>
            <a:r>
              <a:rPr lang="en-US" dirty="0"/>
              <a:t>Click icon to add picture</a:t>
            </a:r>
            <a:endParaRPr lang="en-GB" dirty="0"/>
          </a:p>
        </p:txBody>
      </p:sp>
      <p:sp>
        <p:nvSpPr>
          <p:cNvPr id="9" name="Text Placeholder 8">
            <a:extLst>
              <a:ext uri="{FF2B5EF4-FFF2-40B4-BE49-F238E27FC236}">
                <a16:creationId xmlns:a16="http://schemas.microsoft.com/office/drawing/2014/main" id="{8B9F4FE8-9CDC-4DE2-B6C4-FABD5592D83C}"/>
              </a:ext>
            </a:extLst>
          </p:cNvPr>
          <p:cNvSpPr>
            <a:spLocks noGrp="1"/>
          </p:cNvSpPr>
          <p:nvPr>
            <p:ph type="body" sz="quarter" idx="14"/>
          </p:nvPr>
        </p:nvSpPr>
        <p:spPr>
          <a:xfrm>
            <a:off x="457200" y="1976438"/>
            <a:ext cx="3607594" cy="3802062"/>
          </a:xfrm>
        </p:spPr>
        <p:txBody>
          <a:bodyPr/>
          <a:lstStyle>
            <a:lvl1pPr>
              <a:lnSpc>
                <a:spcPct val="100000"/>
              </a:lnSpc>
              <a:spcAft>
                <a:spcPts val="600"/>
              </a:spcAft>
              <a:defRPr/>
            </a:lvl1pPr>
            <a:lvl2pPr>
              <a:lnSpc>
                <a:spcPct val="100000"/>
              </a:lnSpc>
              <a:spcAft>
                <a:spcPts val="600"/>
              </a:spcAft>
              <a:buClr>
                <a:schemeClr val="bg2"/>
              </a:buClr>
              <a:defRPr/>
            </a:lvl2pPr>
            <a:lvl3pPr>
              <a:lnSpc>
                <a:spcPct val="100000"/>
              </a:lnSpc>
              <a:spcAft>
                <a:spcPts val="600"/>
              </a:spcAft>
              <a:buClr>
                <a:schemeClr val="bg2"/>
              </a:buClr>
              <a:defRPr/>
            </a:lvl3pPr>
            <a:lvl4pPr>
              <a:lnSpc>
                <a:spcPct val="100000"/>
              </a:lnSpc>
              <a:spcAft>
                <a:spcPts val="600"/>
              </a:spcAft>
              <a:buClr>
                <a:schemeClr val="bg2"/>
              </a:buClr>
              <a:defRPr/>
            </a:lvl4pPr>
            <a:lvl5pPr>
              <a:lnSpc>
                <a:spcPct val="100000"/>
              </a:lnSpc>
              <a:spcAft>
                <a:spcPts val="600"/>
              </a:spcAft>
              <a:buClr>
                <a:schemeClr val="bg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5"/>
          </p:nvPr>
        </p:nvSpPr>
        <p:spPr/>
        <p:txBody>
          <a:bodyPr/>
          <a:lstStyle/>
          <a:p>
            <a:fld id="{3DDFAA72-5DC3-4587-87F2-53D3D6F24F13}" type="slidenum">
              <a:rPr lang="en-GB" smtClean="0"/>
              <a:t>‹#›</a:t>
            </a:fld>
            <a:endParaRPr lang="en-GB" dirty="0"/>
          </a:p>
        </p:txBody>
      </p:sp>
    </p:spTree>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Star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lvl1pPr>
          </a:lstStyle>
          <a:p>
            <a:r>
              <a:rPr lang="en-US" dirty="0"/>
              <a:t>Title</a:t>
            </a:r>
          </a:p>
        </p:txBody>
      </p:sp>
      <p:sp>
        <p:nvSpPr>
          <p:cNvPr id="23" name="Text Placeholder 5"/>
          <p:cNvSpPr>
            <a:spLocks noGrp="1"/>
          </p:cNvSpPr>
          <p:nvPr userDrawn="1">
            <p:ph type="body" sz="quarter" idx="17" hasCustomPrompt="1"/>
          </p:nvPr>
        </p:nvSpPr>
        <p:spPr>
          <a:xfrm>
            <a:off x="5141755" y="2937211"/>
            <a:ext cx="1980000" cy="1980000"/>
          </a:xfrm>
          <a:prstGeom prst="pentagon">
            <a:avLst/>
          </a:prstGeom>
          <a:solidFill>
            <a:schemeClr val="tx1"/>
          </a:solidFill>
        </p:spPr>
        <p:txBody>
          <a:bodyPr lIns="72000" tIns="72000" rIns="72000" bIns="72000"/>
          <a:lstStyle>
            <a:lvl1pPr algn="ctr">
              <a:lnSpc>
                <a:spcPct val="100000"/>
              </a:lnSpc>
              <a:defRPr sz="1800" b="1">
                <a:solidFill>
                  <a:schemeClr val="bg1"/>
                </a:solidFill>
                <a:latin typeface="+mn-lt"/>
              </a:defRPr>
            </a:lvl1pPr>
          </a:lstStyle>
          <a:p>
            <a:pPr lvl="0"/>
            <a:r>
              <a:rPr lang="en-US" dirty="0"/>
              <a:t>Click to edit Master text styles</a:t>
            </a:r>
          </a:p>
        </p:txBody>
      </p:sp>
      <p:sp>
        <p:nvSpPr>
          <p:cNvPr id="17" name="Text Placeholder 5">
            <a:extLst>
              <a:ext uri="{FF2B5EF4-FFF2-40B4-BE49-F238E27FC236}">
                <a16:creationId xmlns:a16="http://schemas.microsoft.com/office/drawing/2014/main" id="{37DCB4A3-DC5D-D449-A623-44F3B7A5F812}"/>
              </a:ext>
            </a:extLst>
          </p:cNvPr>
          <p:cNvSpPr>
            <a:spLocks noGrp="1"/>
          </p:cNvSpPr>
          <p:nvPr>
            <p:ph type="body" sz="quarter" idx="16" hasCustomPrompt="1"/>
          </p:nvPr>
        </p:nvSpPr>
        <p:spPr>
          <a:xfrm>
            <a:off x="3463365" y="2694016"/>
            <a:ext cx="1440000" cy="1440000"/>
          </a:xfrm>
          <a:prstGeom prst="ellipse">
            <a:avLst/>
          </a:prstGeom>
          <a:solidFill>
            <a:schemeClr val="bg2"/>
          </a:solidFill>
        </p:spPr>
        <p:txBody>
          <a:bodyPr wrap="none" lIns="72000" tIns="72000" rIns="72000" bIns="72000" anchor="ctr"/>
          <a:lstStyle>
            <a:lvl1pPr algn="ctr">
              <a:lnSpc>
                <a:spcPct val="100000"/>
              </a:lnSpc>
              <a:defRPr sz="1600" b="1">
                <a:solidFill>
                  <a:schemeClr val="bg1"/>
                </a:solidFill>
              </a:defRPr>
            </a:lvl1pPr>
          </a:lstStyle>
          <a:p>
            <a:pPr lvl="0"/>
            <a:r>
              <a:rPr lang="en-US" dirty="0"/>
              <a:t>Text</a:t>
            </a:r>
          </a:p>
        </p:txBody>
      </p:sp>
      <p:sp>
        <p:nvSpPr>
          <p:cNvPr id="24" name="Text Placeholder 5">
            <a:extLst>
              <a:ext uri="{FF2B5EF4-FFF2-40B4-BE49-F238E27FC236}">
                <a16:creationId xmlns:a16="http://schemas.microsoft.com/office/drawing/2014/main" id="{3B9CA0C3-53DB-8E4F-858E-1A422104E830}"/>
              </a:ext>
            </a:extLst>
          </p:cNvPr>
          <p:cNvSpPr>
            <a:spLocks noGrp="1"/>
          </p:cNvSpPr>
          <p:nvPr>
            <p:ph type="body" sz="quarter" idx="18" hasCustomPrompt="1"/>
          </p:nvPr>
        </p:nvSpPr>
        <p:spPr>
          <a:xfrm>
            <a:off x="5376000" y="1370821"/>
            <a:ext cx="1440000" cy="1440000"/>
          </a:xfrm>
          <a:prstGeom prst="ellipse">
            <a:avLst/>
          </a:prstGeom>
          <a:solidFill>
            <a:schemeClr val="bg2"/>
          </a:solidFill>
        </p:spPr>
        <p:txBody>
          <a:bodyPr wrap="none" lIns="72000" tIns="72000" rIns="72000" bIns="72000" anchor="ctr"/>
          <a:lstStyle>
            <a:lvl1pPr algn="ctr">
              <a:lnSpc>
                <a:spcPct val="100000"/>
              </a:lnSpc>
              <a:defRPr sz="1600" b="1">
                <a:solidFill>
                  <a:schemeClr val="bg1"/>
                </a:solidFill>
              </a:defRPr>
            </a:lvl1pPr>
          </a:lstStyle>
          <a:p>
            <a:pPr lvl="0"/>
            <a:r>
              <a:rPr lang="en-US" dirty="0"/>
              <a:t>Text</a:t>
            </a:r>
          </a:p>
        </p:txBody>
      </p:sp>
      <p:sp>
        <p:nvSpPr>
          <p:cNvPr id="25" name="Text Placeholder 5">
            <a:extLst>
              <a:ext uri="{FF2B5EF4-FFF2-40B4-BE49-F238E27FC236}">
                <a16:creationId xmlns:a16="http://schemas.microsoft.com/office/drawing/2014/main" id="{04A3EE8C-2B3B-264F-948B-266BD34D2E24}"/>
              </a:ext>
            </a:extLst>
          </p:cNvPr>
          <p:cNvSpPr>
            <a:spLocks noGrp="1"/>
          </p:cNvSpPr>
          <p:nvPr>
            <p:ph type="body" sz="quarter" idx="19" hasCustomPrompt="1"/>
          </p:nvPr>
        </p:nvSpPr>
        <p:spPr>
          <a:xfrm>
            <a:off x="7360145" y="2694016"/>
            <a:ext cx="1440000" cy="1440000"/>
          </a:xfrm>
          <a:prstGeom prst="ellipse">
            <a:avLst/>
          </a:prstGeom>
          <a:solidFill>
            <a:schemeClr val="bg2"/>
          </a:solidFill>
        </p:spPr>
        <p:txBody>
          <a:bodyPr wrap="none" lIns="72000" tIns="72000" rIns="72000" bIns="72000" anchor="ctr"/>
          <a:lstStyle>
            <a:lvl1pPr algn="ctr">
              <a:lnSpc>
                <a:spcPct val="100000"/>
              </a:lnSpc>
              <a:defRPr sz="1600" b="1">
                <a:solidFill>
                  <a:schemeClr val="bg1"/>
                </a:solidFill>
              </a:defRPr>
            </a:lvl1pPr>
          </a:lstStyle>
          <a:p>
            <a:pPr lvl="0"/>
            <a:r>
              <a:rPr lang="en-US" dirty="0"/>
              <a:t>Text</a:t>
            </a:r>
          </a:p>
        </p:txBody>
      </p:sp>
      <p:sp>
        <p:nvSpPr>
          <p:cNvPr id="26" name="Text Placeholder 5">
            <a:extLst>
              <a:ext uri="{FF2B5EF4-FFF2-40B4-BE49-F238E27FC236}">
                <a16:creationId xmlns:a16="http://schemas.microsoft.com/office/drawing/2014/main" id="{D7B21A9B-7DAA-9E4E-A637-3A7EA6BC5EFE}"/>
              </a:ext>
            </a:extLst>
          </p:cNvPr>
          <p:cNvSpPr>
            <a:spLocks noGrp="1"/>
          </p:cNvSpPr>
          <p:nvPr>
            <p:ph type="body" sz="quarter" idx="20" hasCustomPrompt="1"/>
          </p:nvPr>
        </p:nvSpPr>
        <p:spPr>
          <a:xfrm>
            <a:off x="3936000" y="4752824"/>
            <a:ext cx="1440000" cy="1440000"/>
          </a:xfrm>
          <a:prstGeom prst="ellipse">
            <a:avLst/>
          </a:prstGeom>
          <a:solidFill>
            <a:schemeClr val="bg2"/>
          </a:solidFill>
        </p:spPr>
        <p:txBody>
          <a:bodyPr wrap="none" lIns="72000" tIns="72000" rIns="72000" bIns="72000" anchor="ctr"/>
          <a:lstStyle>
            <a:lvl1pPr algn="ctr">
              <a:lnSpc>
                <a:spcPct val="100000"/>
              </a:lnSpc>
              <a:defRPr sz="1600" b="1">
                <a:solidFill>
                  <a:schemeClr val="bg1"/>
                </a:solidFill>
              </a:defRPr>
            </a:lvl1pPr>
          </a:lstStyle>
          <a:p>
            <a:pPr lvl="0"/>
            <a:r>
              <a:rPr lang="en-US" dirty="0"/>
              <a:t>Text</a:t>
            </a:r>
          </a:p>
        </p:txBody>
      </p:sp>
      <p:sp>
        <p:nvSpPr>
          <p:cNvPr id="27" name="Text Placeholder 5">
            <a:extLst>
              <a:ext uri="{FF2B5EF4-FFF2-40B4-BE49-F238E27FC236}">
                <a16:creationId xmlns:a16="http://schemas.microsoft.com/office/drawing/2014/main" id="{20026FD8-8273-934E-9430-EE2DFC1F74B7}"/>
              </a:ext>
            </a:extLst>
          </p:cNvPr>
          <p:cNvSpPr>
            <a:spLocks noGrp="1"/>
          </p:cNvSpPr>
          <p:nvPr>
            <p:ph type="body" sz="quarter" idx="21" hasCustomPrompt="1"/>
          </p:nvPr>
        </p:nvSpPr>
        <p:spPr>
          <a:xfrm>
            <a:off x="6816000" y="4752824"/>
            <a:ext cx="1440000" cy="1440000"/>
          </a:xfrm>
          <a:prstGeom prst="ellipse">
            <a:avLst/>
          </a:prstGeom>
          <a:solidFill>
            <a:schemeClr val="bg2"/>
          </a:solidFill>
        </p:spPr>
        <p:txBody>
          <a:bodyPr wrap="none" lIns="72000" tIns="72000" rIns="72000" bIns="72000" anchor="ctr"/>
          <a:lstStyle>
            <a:lvl1pPr algn="ctr">
              <a:lnSpc>
                <a:spcPct val="100000"/>
              </a:lnSpc>
              <a:defRPr sz="1600" b="1">
                <a:solidFill>
                  <a:schemeClr val="bg1"/>
                </a:solidFill>
              </a:defRPr>
            </a:lvl1pPr>
          </a:lstStyle>
          <a:p>
            <a:pPr lvl="0"/>
            <a:r>
              <a:rPr lang="en-US" dirty="0"/>
              <a:t>Text</a:t>
            </a:r>
          </a:p>
        </p:txBody>
      </p:sp>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22"/>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000893531"/>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Map">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AE927CC-7B2D-4E74-91B0-51524AE78482}"/>
              </a:ext>
            </a:extLst>
          </p:cNvPr>
          <p:cNvSpPr/>
          <p:nvPr/>
        </p:nvSpPr>
        <p:spPr>
          <a:xfrm>
            <a:off x="0" y="0"/>
            <a:ext cx="12192000" cy="6858000"/>
          </a:xfrm>
          <a:prstGeom prst="rect">
            <a:avLst/>
          </a:prstGeom>
          <a:solidFill>
            <a:schemeClr val="accent2">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GB" sz="1600" dirty="0"/>
          </a:p>
        </p:txBody>
      </p:sp>
      <p:sp>
        <p:nvSpPr>
          <p:cNvPr id="2" name="Title 1">
            <a:extLst>
              <a:ext uri="{FF2B5EF4-FFF2-40B4-BE49-F238E27FC236}">
                <a16:creationId xmlns:a16="http://schemas.microsoft.com/office/drawing/2014/main" id="{27A512AB-DF48-4152-9B49-D297B54FD036}"/>
              </a:ext>
            </a:extLst>
          </p:cNvPr>
          <p:cNvSpPr>
            <a:spLocks noGrp="1"/>
          </p:cNvSpPr>
          <p:nvPr>
            <p:ph type="title" hasCustomPrompt="1"/>
          </p:nvPr>
        </p:nvSpPr>
        <p:spPr>
          <a:xfrm>
            <a:off x="457200" y="457200"/>
            <a:ext cx="4958952" cy="1206000"/>
          </a:xfrm>
        </p:spPr>
        <p:txBody>
          <a:bodyPr/>
          <a:lstStyle>
            <a:lvl1pPr>
              <a:lnSpc>
                <a:spcPct val="100000"/>
              </a:lnSpc>
              <a:defRPr/>
            </a:lvl1pPr>
          </a:lstStyle>
          <a:p>
            <a:r>
              <a:rPr lang="en-US" dirty="0"/>
              <a:t>Title</a:t>
            </a:r>
            <a:endParaRPr lang="en-GB" dirty="0"/>
          </a:p>
        </p:txBody>
      </p:sp>
      <p:sp>
        <p:nvSpPr>
          <p:cNvPr id="7" name="Text Placeholder 6">
            <a:extLst>
              <a:ext uri="{FF2B5EF4-FFF2-40B4-BE49-F238E27FC236}">
                <a16:creationId xmlns:a16="http://schemas.microsoft.com/office/drawing/2014/main" id="{734E162F-3ECA-4B18-AE92-237AEAD38032}"/>
              </a:ext>
            </a:extLst>
          </p:cNvPr>
          <p:cNvSpPr>
            <a:spLocks noGrp="1"/>
          </p:cNvSpPr>
          <p:nvPr>
            <p:ph type="body" sz="quarter" idx="13" hasCustomPrompt="1"/>
          </p:nvPr>
        </p:nvSpPr>
        <p:spPr>
          <a:xfrm>
            <a:off x="457200" y="1663200"/>
            <a:ext cx="4958952" cy="866775"/>
          </a:xfrm>
        </p:spPr>
        <p:txBody>
          <a:bodyPr/>
          <a:lstStyle>
            <a:lvl1pPr>
              <a:lnSpc>
                <a:spcPct val="100000"/>
              </a:lnSpc>
              <a:defRPr sz="1800" b="1">
                <a:solidFill>
                  <a:schemeClr val="bg2"/>
                </a:solidFill>
              </a:defRPr>
            </a:lvl1pPr>
          </a:lstStyle>
          <a:p>
            <a:pPr lvl="0"/>
            <a:r>
              <a:rPr lang="en-US" dirty="0"/>
              <a:t>Sub-heading</a:t>
            </a:r>
          </a:p>
        </p:txBody>
      </p:sp>
      <p:pic>
        <p:nvPicPr>
          <p:cNvPr id="15" name="Picture 14">
            <a:extLst>
              <a:ext uri="{FF2B5EF4-FFF2-40B4-BE49-F238E27FC236}">
                <a16:creationId xmlns:a16="http://schemas.microsoft.com/office/drawing/2014/main" id="{63EF7C21-F423-8143-8593-F0B3E5DC0E3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067" y="-889185"/>
            <a:ext cx="6155801" cy="8852086"/>
          </a:xfrm>
          <a:prstGeom prst="rect">
            <a:avLst/>
          </a:prstGeom>
        </p:spPr>
      </p:pic>
      <p:pic>
        <p:nvPicPr>
          <p:cNvPr id="16" name="Picture 15">
            <a:extLst>
              <a:ext uri="{FF2B5EF4-FFF2-40B4-BE49-F238E27FC236}">
                <a16:creationId xmlns:a16="http://schemas.microsoft.com/office/drawing/2014/main" id="{C84DBC62-A80E-E54F-9566-6E95F8E7606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4000" y="6286513"/>
            <a:ext cx="11304000" cy="228574"/>
          </a:xfrm>
          <a:prstGeom prst="rect">
            <a:avLst/>
          </a:prstGeom>
        </p:spPr>
      </p:pic>
      <p:sp>
        <p:nvSpPr>
          <p:cNvPr id="8"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4"/>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503748756"/>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Map with ke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AE927CC-7B2D-4E74-91B0-51524AE78482}"/>
              </a:ext>
            </a:extLst>
          </p:cNvPr>
          <p:cNvSpPr/>
          <p:nvPr/>
        </p:nvSpPr>
        <p:spPr>
          <a:xfrm>
            <a:off x="0" y="0"/>
            <a:ext cx="12192000" cy="6858000"/>
          </a:xfrm>
          <a:prstGeom prst="rect">
            <a:avLst/>
          </a:prstGeom>
          <a:solidFill>
            <a:schemeClr val="accent2">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GB" sz="1600" dirty="0"/>
          </a:p>
        </p:txBody>
      </p:sp>
      <p:pic>
        <p:nvPicPr>
          <p:cNvPr id="13" name="Picture 12">
            <a:extLst>
              <a:ext uri="{FF2B5EF4-FFF2-40B4-BE49-F238E27FC236}">
                <a16:creationId xmlns:a16="http://schemas.microsoft.com/office/drawing/2014/main" id="{9536971E-18CF-4A0C-A142-550582FC18F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067" y="-889185"/>
            <a:ext cx="6155801" cy="8852086"/>
          </a:xfrm>
          <a:prstGeom prst="rect">
            <a:avLst/>
          </a:prstGeom>
        </p:spPr>
      </p:pic>
      <p:sp>
        <p:nvSpPr>
          <p:cNvPr id="2" name="Title 1">
            <a:extLst>
              <a:ext uri="{FF2B5EF4-FFF2-40B4-BE49-F238E27FC236}">
                <a16:creationId xmlns:a16="http://schemas.microsoft.com/office/drawing/2014/main" id="{27A512AB-DF48-4152-9B49-D297B54FD036}"/>
              </a:ext>
            </a:extLst>
          </p:cNvPr>
          <p:cNvSpPr>
            <a:spLocks noGrp="1"/>
          </p:cNvSpPr>
          <p:nvPr>
            <p:ph type="title" hasCustomPrompt="1"/>
          </p:nvPr>
        </p:nvSpPr>
        <p:spPr>
          <a:xfrm>
            <a:off x="457200" y="457200"/>
            <a:ext cx="4958952" cy="1206000"/>
          </a:xfrm>
        </p:spPr>
        <p:txBody>
          <a:bodyPr/>
          <a:lstStyle>
            <a:lvl1pPr>
              <a:lnSpc>
                <a:spcPct val="100000"/>
              </a:lnSpc>
              <a:defRPr/>
            </a:lvl1pPr>
          </a:lstStyle>
          <a:p>
            <a:r>
              <a:rPr lang="en-US" dirty="0"/>
              <a:t>Title</a:t>
            </a:r>
            <a:endParaRPr lang="en-GB" dirty="0"/>
          </a:p>
        </p:txBody>
      </p:sp>
      <p:sp>
        <p:nvSpPr>
          <p:cNvPr id="7" name="Text Placeholder 6">
            <a:extLst>
              <a:ext uri="{FF2B5EF4-FFF2-40B4-BE49-F238E27FC236}">
                <a16:creationId xmlns:a16="http://schemas.microsoft.com/office/drawing/2014/main" id="{734E162F-3ECA-4B18-AE92-237AEAD38032}"/>
              </a:ext>
            </a:extLst>
          </p:cNvPr>
          <p:cNvSpPr>
            <a:spLocks noGrp="1"/>
          </p:cNvSpPr>
          <p:nvPr>
            <p:ph type="body" sz="quarter" idx="13" hasCustomPrompt="1"/>
          </p:nvPr>
        </p:nvSpPr>
        <p:spPr>
          <a:xfrm>
            <a:off x="457200" y="1663200"/>
            <a:ext cx="4958952" cy="866775"/>
          </a:xfrm>
        </p:spPr>
        <p:txBody>
          <a:bodyPr/>
          <a:lstStyle>
            <a:lvl1pPr>
              <a:lnSpc>
                <a:spcPct val="100000"/>
              </a:lnSpc>
              <a:defRPr sz="1800" b="1">
                <a:solidFill>
                  <a:schemeClr val="bg2"/>
                </a:solidFill>
              </a:defRPr>
            </a:lvl1pPr>
          </a:lstStyle>
          <a:p>
            <a:pPr lvl="0"/>
            <a:r>
              <a:rPr lang="en-US" dirty="0"/>
              <a:t>Sub-heading</a:t>
            </a:r>
          </a:p>
        </p:txBody>
      </p:sp>
      <p:pic>
        <p:nvPicPr>
          <p:cNvPr id="22" name="Graphic 21">
            <a:extLst>
              <a:ext uri="{FF2B5EF4-FFF2-40B4-BE49-F238E27FC236}">
                <a16:creationId xmlns:a16="http://schemas.microsoft.com/office/drawing/2014/main" id="{0DD105A6-07C1-7745-8980-BEAC1A5FAEC6}"/>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2625" y="3271978"/>
            <a:ext cx="614363" cy="747920"/>
          </a:xfrm>
          <a:prstGeom prst="rect">
            <a:avLst/>
          </a:prstGeom>
        </p:spPr>
      </p:pic>
      <p:pic>
        <p:nvPicPr>
          <p:cNvPr id="30" name="Picture 29">
            <a:extLst>
              <a:ext uri="{FF2B5EF4-FFF2-40B4-BE49-F238E27FC236}">
                <a16:creationId xmlns:a16="http://schemas.microsoft.com/office/drawing/2014/main" id="{B93F3AAC-315A-F14C-8788-AD03354C4B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4000" y="6286513"/>
            <a:ext cx="11304000" cy="228574"/>
          </a:xfrm>
          <a:prstGeom prst="rect">
            <a:avLst/>
          </a:prstGeom>
        </p:spPr>
      </p:pic>
      <p:pic>
        <p:nvPicPr>
          <p:cNvPr id="5" name="Picture 4">
            <a:extLst>
              <a:ext uri="{FF2B5EF4-FFF2-40B4-BE49-F238E27FC236}">
                <a16:creationId xmlns:a16="http://schemas.microsoft.com/office/drawing/2014/main" id="{2476994E-7D48-9A42-86B0-78326D23CE48}"/>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57200" y="4188132"/>
            <a:ext cx="3501525" cy="1955807"/>
          </a:xfrm>
          <a:prstGeom prst="rect">
            <a:avLst/>
          </a:prstGeom>
        </p:spPr>
      </p:pic>
      <p:sp>
        <p:nvSpPr>
          <p:cNvPr id="10"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4"/>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338681777"/>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ur values">
    <p:spTree>
      <p:nvGrpSpPr>
        <p:cNvPr id="1" name=""/>
        <p:cNvGrpSpPr/>
        <p:nvPr/>
      </p:nvGrpSpPr>
      <p:grpSpPr>
        <a:xfrm>
          <a:off x="0" y="0"/>
          <a:ext cx="0" cy="0"/>
          <a:chOff x="0" y="0"/>
          <a:chExt cx="0" cy="0"/>
        </a:xfrm>
      </p:grpSpPr>
      <p:pic>
        <p:nvPicPr>
          <p:cNvPr id="46" name="Picture 45"/>
          <p:cNvPicPr>
            <a:picLocks/>
          </p:cNvPicPr>
          <p:nvPr/>
        </p:nvPicPr>
        <p:blipFill rotWithShape="1">
          <a:blip r:embed="rId2" cstate="screen">
            <a:extLst>
              <a:ext uri="{28A0092B-C50C-407E-A947-70E740481C1C}">
                <a14:useLocalDpi xmlns:a14="http://schemas.microsoft.com/office/drawing/2010/main"/>
              </a:ext>
            </a:extLst>
          </a:blip>
          <a:srcRect t="-1245"/>
          <a:stretch/>
        </p:blipFill>
        <p:spPr>
          <a:xfrm>
            <a:off x="9036848" y="2330245"/>
            <a:ext cx="2697952" cy="3462587"/>
          </a:xfrm>
          <a:prstGeom prst="rect">
            <a:avLst/>
          </a:prstGeom>
        </p:spPr>
      </p:pic>
      <p:sp>
        <p:nvSpPr>
          <p:cNvPr id="2" name="Title 1"/>
          <p:cNvSpPr>
            <a:spLocks noGrp="1"/>
          </p:cNvSpPr>
          <p:nvPr>
            <p:ph type="title" hasCustomPrompt="1"/>
          </p:nvPr>
        </p:nvSpPr>
        <p:spPr>
          <a:xfrm>
            <a:off x="472943" y="446598"/>
            <a:ext cx="11277600" cy="968474"/>
          </a:xfrm>
        </p:spPr>
        <p:txBody>
          <a:bodyPr/>
          <a:lstStyle>
            <a:lvl1pPr>
              <a:lnSpc>
                <a:spcPct val="100000"/>
              </a:lnSpc>
              <a:defRPr/>
            </a:lvl1pPr>
          </a:lstStyle>
          <a:p>
            <a:r>
              <a:rPr lang="en-US" dirty="0"/>
              <a:t>Suggested title: Our values</a:t>
            </a: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162232" y="2379004"/>
            <a:ext cx="2695945" cy="3415886"/>
          </a:xfrm>
          <a:prstGeom prst="rect">
            <a:avLst/>
          </a:prstGeom>
        </p:spPr>
      </p:pic>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45080" y="2336281"/>
            <a:ext cx="2699019" cy="3472408"/>
          </a:xfrm>
          <a:prstGeom prst="rect">
            <a:avLst/>
          </a:prstGeom>
        </p:spPr>
      </p:pic>
      <p:pic>
        <p:nvPicPr>
          <p:cNvPr id="4" name="Picture 3">
            <a:extLst>
              <a:ext uri="{FF2B5EF4-FFF2-40B4-BE49-F238E27FC236}">
                <a16:creationId xmlns:a16="http://schemas.microsoft.com/office/drawing/2014/main" id="{01838CAD-A927-7D44-9B04-19BB0D95EC63}"/>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21719" r="26063"/>
          <a:stretch/>
        </p:blipFill>
        <p:spPr>
          <a:xfrm>
            <a:off x="3301392" y="2376946"/>
            <a:ext cx="2699491" cy="3410538"/>
          </a:xfrm>
          <a:prstGeom prst="rect">
            <a:avLst/>
          </a:prstGeom>
        </p:spPr>
      </p:pic>
      <p:sp>
        <p:nvSpPr>
          <p:cNvPr id="12" name="Rectangle 11">
            <a:extLst>
              <a:ext uri="{FF2B5EF4-FFF2-40B4-BE49-F238E27FC236}">
                <a16:creationId xmlns:a16="http://schemas.microsoft.com/office/drawing/2014/main" id="{B0970586-B235-0B4C-8965-052406E8533B}"/>
              </a:ext>
            </a:extLst>
          </p:cNvPr>
          <p:cNvSpPr>
            <a:spLocks/>
          </p:cNvSpPr>
          <p:nvPr userDrawn="1"/>
        </p:nvSpPr>
        <p:spPr>
          <a:xfrm>
            <a:off x="9036846" y="1752531"/>
            <a:ext cx="2698977" cy="624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prstClr val="white"/>
                </a:solidFill>
              </a:rPr>
              <a:t>Safety</a:t>
            </a:r>
          </a:p>
        </p:txBody>
      </p:sp>
      <p:sp>
        <p:nvSpPr>
          <p:cNvPr id="13" name="Rectangle 12">
            <a:extLst>
              <a:ext uri="{FF2B5EF4-FFF2-40B4-BE49-F238E27FC236}">
                <a16:creationId xmlns:a16="http://schemas.microsoft.com/office/drawing/2014/main" id="{B883A5B3-2562-9D44-9A2D-609B578D4970}"/>
              </a:ext>
            </a:extLst>
          </p:cNvPr>
          <p:cNvSpPr/>
          <p:nvPr userDrawn="1"/>
        </p:nvSpPr>
        <p:spPr>
          <a:xfrm>
            <a:off x="6162232" y="1752530"/>
            <a:ext cx="2700000" cy="6244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prstClr val="white"/>
                </a:solidFill>
              </a:rPr>
              <a:t>Respect</a:t>
            </a:r>
          </a:p>
        </p:txBody>
      </p:sp>
      <p:sp>
        <p:nvSpPr>
          <p:cNvPr id="14" name="Rectangle 13">
            <a:extLst>
              <a:ext uri="{FF2B5EF4-FFF2-40B4-BE49-F238E27FC236}">
                <a16:creationId xmlns:a16="http://schemas.microsoft.com/office/drawing/2014/main" id="{C3EBB0E2-ED02-6948-9D0D-19C2D0417C97}"/>
              </a:ext>
            </a:extLst>
          </p:cNvPr>
          <p:cNvSpPr/>
          <p:nvPr userDrawn="1"/>
        </p:nvSpPr>
        <p:spPr>
          <a:xfrm>
            <a:off x="3297337" y="1752529"/>
            <a:ext cx="2703546" cy="624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Leadership</a:t>
            </a:r>
          </a:p>
        </p:txBody>
      </p:sp>
      <p:sp>
        <p:nvSpPr>
          <p:cNvPr id="15" name="Rectangle 14">
            <a:extLst>
              <a:ext uri="{FF2B5EF4-FFF2-40B4-BE49-F238E27FC236}">
                <a16:creationId xmlns:a16="http://schemas.microsoft.com/office/drawing/2014/main" id="{D5DFDC1D-0E6E-294D-92C3-A8B8C022A9BE}"/>
              </a:ext>
            </a:extLst>
          </p:cNvPr>
          <p:cNvSpPr/>
          <p:nvPr userDrawn="1"/>
        </p:nvSpPr>
        <p:spPr>
          <a:xfrm>
            <a:off x="444589" y="1752528"/>
            <a:ext cx="2700000" cy="5815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Integrity</a:t>
            </a:r>
          </a:p>
        </p:txBody>
      </p:sp>
      <p:sp>
        <p:nvSpPr>
          <p:cNvPr id="1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2"/>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623745706"/>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HS2 strategic goal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lvl1pPr>
          </a:lstStyle>
          <a:p>
            <a:r>
              <a:rPr lang="en-US" dirty="0"/>
              <a:t>Suggested title: HS2 Strategic goals</a:t>
            </a:r>
          </a:p>
        </p:txBody>
      </p:sp>
      <p:sp>
        <p:nvSpPr>
          <p:cNvPr id="19"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t="29256" b="9256"/>
          <a:stretch/>
        </p:blipFill>
        <p:spPr>
          <a:xfrm>
            <a:off x="610008" y="1606859"/>
            <a:ext cx="10829942" cy="4707750"/>
          </a:xfrm>
          <a:prstGeom prst="rect">
            <a:avLst/>
          </a:prstGeom>
        </p:spPr>
      </p:pic>
      <p:sp>
        <p:nvSpPr>
          <p:cNvPr id="3" name="Slide Number Placeholder 2"/>
          <p:cNvSpPr>
            <a:spLocks noGrp="1"/>
          </p:cNvSpPr>
          <p:nvPr>
            <p:ph type="sldNum" sz="quarter" idx="12"/>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493878281"/>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Our guiding principles">
    <p:spTree>
      <p:nvGrpSpPr>
        <p:cNvPr id="1" name=""/>
        <p:cNvGrpSpPr/>
        <p:nvPr/>
      </p:nvGrpSpPr>
      <p:grpSpPr>
        <a:xfrm>
          <a:off x="0" y="0"/>
          <a:ext cx="0" cy="0"/>
          <a:chOff x="0" y="0"/>
          <a:chExt cx="0" cy="0"/>
        </a:xfrm>
      </p:grpSpPr>
      <p:sp>
        <p:nvSpPr>
          <p:cNvPr id="5" name="Rectangle 4"/>
          <p:cNvSpPr>
            <a:spLocks/>
          </p:cNvSpPr>
          <p:nvPr userDrawn="1"/>
        </p:nvSpPr>
        <p:spPr>
          <a:xfrm>
            <a:off x="457200" y="1902507"/>
            <a:ext cx="2700000" cy="90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prstClr val="white"/>
                </a:solidFill>
              </a:rPr>
              <a:t>Ensure value </a:t>
            </a:r>
            <a:br>
              <a:rPr lang="en-GB" b="1" dirty="0">
                <a:solidFill>
                  <a:prstClr val="white"/>
                </a:solidFill>
              </a:rPr>
            </a:br>
            <a:r>
              <a:rPr lang="en-GB" b="1" dirty="0">
                <a:solidFill>
                  <a:prstClr val="white"/>
                </a:solidFill>
              </a:rPr>
              <a:t>for money</a:t>
            </a:r>
          </a:p>
        </p:txBody>
      </p:sp>
      <p:sp>
        <p:nvSpPr>
          <p:cNvPr id="6" name="Rectangle 5"/>
          <p:cNvSpPr/>
          <p:nvPr userDrawn="1"/>
        </p:nvSpPr>
        <p:spPr>
          <a:xfrm>
            <a:off x="3314403" y="1902507"/>
            <a:ext cx="2700000" cy="90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prstClr val="white"/>
                </a:solidFill>
              </a:rPr>
              <a:t>Respect </a:t>
            </a:r>
          </a:p>
          <a:p>
            <a:pPr algn="ctr"/>
            <a:r>
              <a:rPr lang="en-GB" b="1" dirty="0">
                <a:solidFill>
                  <a:prstClr val="white"/>
                </a:solidFill>
              </a:rPr>
              <a:t>communities</a:t>
            </a:r>
          </a:p>
        </p:txBody>
      </p:sp>
      <p:sp>
        <p:nvSpPr>
          <p:cNvPr id="7" name="Rectangle 6"/>
          <p:cNvSpPr/>
          <p:nvPr userDrawn="1"/>
        </p:nvSpPr>
        <p:spPr>
          <a:xfrm>
            <a:off x="6171606" y="1902507"/>
            <a:ext cx="2700000" cy="9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Champion teamwork and collaboration</a:t>
            </a:r>
          </a:p>
        </p:txBody>
      </p:sp>
      <p:sp>
        <p:nvSpPr>
          <p:cNvPr id="8" name="Rectangle 7"/>
          <p:cNvSpPr/>
          <p:nvPr userDrawn="1"/>
        </p:nvSpPr>
        <p:spPr>
          <a:xfrm>
            <a:off x="9034800" y="1899190"/>
            <a:ext cx="2700000" cy="9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1"/>
                </a:solidFill>
              </a:rPr>
              <a:t>Create a positive legacy for Britain</a:t>
            </a:r>
          </a:p>
        </p:txBody>
      </p:sp>
      <p:pic>
        <p:nvPicPr>
          <p:cNvPr id="10" name="Picture 9"/>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57200" y="2802507"/>
            <a:ext cx="2700000" cy="2483172"/>
          </a:xfrm>
          <a:prstGeom prst="rect">
            <a:avLst/>
          </a:prstGeom>
        </p:spPr>
      </p:pic>
      <p:pic>
        <p:nvPicPr>
          <p:cNvPr id="11" name="Picture 10"/>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3314403" y="2799190"/>
            <a:ext cx="2694010" cy="2486489"/>
          </a:xfrm>
          <a:prstGeom prst="rect">
            <a:avLst/>
          </a:prstGeom>
        </p:spPr>
      </p:pic>
      <p:pic>
        <p:nvPicPr>
          <p:cNvPr id="12" name="Picture 11"/>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6177596" y="2799190"/>
            <a:ext cx="2694009" cy="2486489"/>
          </a:xfrm>
          <a:prstGeom prst="rect">
            <a:avLst/>
          </a:prstGeom>
        </p:spPr>
      </p:pic>
      <p:pic>
        <p:nvPicPr>
          <p:cNvPr id="13" name="Picture 12"/>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9034800" y="2799190"/>
            <a:ext cx="2700000" cy="2486489"/>
          </a:xfrm>
          <a:prstGeom prst="rect">
            <a:avLst/>
          </a:prstGeom>
        </p:spPr>
      </p:pic>
      <p:sp>
        <p:nvSpPr>
          <p:cNvPr id="2" name="Title 1"/>
          <p:cNvSpPr>
            <a:spLocks noGrp="1"/>
          </p:cNvSpPr>
          <p:nvPr>
            <p:ph type="title" hasCustomPrompt="1"/>
          </p:nvPr>
        </p:nvSpPr>
        <p:spPr/>
        <p:txBody>
          <a:bodyPr/>
          <a:lstStyle>
            <a:lvl1pPr>
              <a:lnSpc>
                <a:spcPct val="100000"/>
              </a:lnSpc>
              <a:defRPr/>
            </a:lvl1pPr>
          </a:lstStyle>
          <a:p>
            <a:r>
              <a:rPr lang="en-US" dirty="0"/>
              <a:t>Suggested title: Our guiding principles</a:t>
            </a:r>
          </a:p>
        </p:txBody>
      </p:sp>
      <p:sp>
        <p:nvSpPr>
          <p:cNvPr id="1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2"/>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181681156"/>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HS2 Design Vis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84085"/>
            <a:ext cx="11277600" cy="1153781"/>
          </a:xfrm>
        </p:spPr>
        <p:txBody>
          <a:bodyPr/>
          <a:lstStyle>
            <a:lvl1pPr>
              <a:lnSpc>
                <a:spcPct val="100000"/>
              </a:lnSpc>
              <a:defRPr/>
            </a:lvl1pPr>
          </a:lstStyle>
          <a:p>
            <a:r>
              <a:rPr lang="en-US" dirty="0"/>
              <a:t>Suggested title: HS2 Design Vision – 3 key elements</a:t>
            </a:r>
          </a:p>
        </p:txBody>
      </p:sp>
      <p:pic>
        <p:nvPicPr>
          <p:cNvPr id="4" name="Picture 3">
            <a:extLst>
              <a:ext uri="{FF2B5EF4-FFF2-40B4-BE49-F238E27FC236}">
                <a16:creationId xmlns:a16="http://schemas.microsoft.com/office/drawing/2014/main" id="{0F9E33C8-B217-8C4A-8CCF-7FC97C02174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7200" y="1524000"/>
            <a:ext cx="3324225" cy="4720558"/>
          </a:xfrm>
          <a:prstGeom prst="rect">
            <a:avLst/>
          </a:prstGeom>
        </p:spPr>
      </p:pic>
      <p:pic>
        <p:nvPicPr>
          <p:cNvPr id="16" name="Picture 15">
            <a:extLst>
              <a:ext uri="{FF2B5EF4-FFF2-40B4-BE49-F238E27FC236}">
                <a16:creationId xmlns:a16="http://schemas.microsoft.com/office/drawing/2014/main" id="{9597840F-1983-D94A-AC48-58ECBF39EAC6}"/>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562474" y="2460059"/>
            <a:ext cx="6696075" cy="2528729"/>
          </a:xfrm>
          <a:prstGeom prst="rect">
            <a:avLst/>
          </a:prstGeom>
        </p:spPr>
      </p:pic>
      <p:sp>
        <p:nvSpPr>
          <p:cNvPr id="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2"/>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406490950"/>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HS2 Design Vision overview">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ct val="100000"/>
              </a:lnSpc>
              <a:defRPr/>
            </a:lvl1pPr>
          </a:lstStyle>
          <a:p>
            <a:r>
              <a:rPr lang="en-US" dirty="0"/>
              <a:t>Suggested title: HS2 Design Vision</a:t>
            </a:r>
          </a:p>
        </p:txBody>
      </p:sp>
      <p:pic>
        <p:nvPicPr>
          <p:cNvPr id="5" name="Picture 4">
            <a:extLst>
              <a:ext uri="{FF2B5EF4-FFF2-40B4-BE49-F238E27FC236}">
                <a16:creationId xmlns:a16="http://schemas.microsoft.com/office/drawing/2014/main" id="{256079CE-8AC0-614A-A630-C24CA41C8F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606033" y="1142982"/>
            <a:ext cx="6397912" cy="5253282"/>
          </a:xfrm>
          <a:prstGeom prst="rect">
            <a:avLst/>
          </a:prstGeom>
        </p:spPr>
      </p:pic>
      <p:sp>
        <p:nvSpPr>
          <p:cNvPr id="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2"/>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931497217"/>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Our golden threa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69392"/>
            <a:ext cx="11355859" cy="713408"/>
          </a:xfrm>
        </p:spPr>
        <p:txBody>
          <a:bodyPr/>
          <a:lstStyle>
            <a:lvl1pPr>
              <a:lnSpc>
                <a:spcPct val="100000"/>
              </a:lnSpc>
              <a:defRPr/>
            </a:lvl1pPr>
          </a:lstStyle>
          <a:p>
            <a:r>
              <a:rPr lang="en-US" dirty="0"/>
              <a:t>Suggested title: Our golden thread</a:t>
            </a:r>
          </a:p>
        </p:txBody>
      </p:sp>
      <p:grpSp>
        <p:nvGrpSpPr>
          <p:cNvPr id="4" name="Group 3">
            <a:extLst>
              <a:ext uri="{FF2B5EF4-FFF2-40B4-BE49-F238E27FC236}">
                <a16:creationId xmlns:a16="http://schemas.microsoft.com/office/drawing/2014/main" id="{4D6F1C80-B67F-0D47-A99A-9236D04064ED}"/>
              </a:ext>
            </a:extLst>
          </p:cNvPr>
          <p:cNvGrpSpPr/>
          <p:nvPr userDrawn="1"/>
        </p:nvGrpSpPr>
        <p:grpSpPr>
          <a:xfrm>
            <a:off x="2809578" y="1442751"/>
            <a:ext cx="8713081" cy="4716647"/>
            <a:chOff x="3021719" y="1375257"/>
            <a:chExt cx="8713081" cy="4716647"/>
          </a:xfrm>
        </p:grpSpPr>
        <p:grpSp>
          <p:nvGrpSpPr>
            <p:cNvPr id="16" name="Group 15">
              <a:extLst>
                <a:ext uri="{FF2B5EF4-FFF2-40B4-BE49-F238E27FC236}">
                  <a16:creationId xmlns:a16="http://schemas.microsoft.com/office/drawing/2014/main" id="{94BD7D76-A036-B64A-81A8-408BD31ADA15}"/>
                </a:ext>
              </a:extLst>
            </p:cNvPr>
            <p:cNvGrpSpPr/>
            <p:nvPr/>
          </p:nvGrpSpPr>
          <p:grpSpPr>
            <a:xfrm>
              <a:off x="4120920" y="5401106"/>
              <a:ext cx="5556697" cy="291875"/>
              <a:chOff x="1331640" y="6022348"/>
              <a:chExt cx="5556697" cy="291875"/>
            </a:xfrm>
          </p:grpSpPr>
          <p:cxnSp>
            <p:nvCxnSpPr>
              <p:cNvPr id="67" name="Straight Arrow Connector 66">
                <a:extLst>
                  <a:ext uri="{FF2B5EF4-FFF2-40B4-BE49-F238E27FC236}">
                    <a16:creationId xmlns:a16="http://schemas.microsoft.com/office/drawing/2014/main" id="{6B926F85-9F0D-A742-AE1B-5DC0B3682997}"/>
                  </a:ext>
                </a:extLst>
              </p:cNvPr>
              <p:cNvCxnSpPr/>
              <p:nvPr/>
            </p:nvCxnSpPr>
            <p:spPr>
              <a:xfrm>
                <a:off x="4118326" y="6129432"/>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B38805A8-EA99-1943-B1BB-3ED7958A070F}"/>
                  </a:ext>
                </a:extLst>
              </p:cNvPr>
              <p:cNvCxnSpPr/>
              <p:nvPr/>
            </p:nvCxnSpPr>
            <p:spPr>
              <a:xfrm>
                <a:off x="1331640" y="6122536"/>
                <a:ext cx="5556697" cy="0"/>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514834F9-1D4B-F84A-8D39-F0387E996C71}"/>
                  </a:ext>
                </a:extLst>
              </p:cNvPr>
              <p:cNvCxnSpPr/>
              <p:nvPr/>
            </p:nvCxnSpPr>
            <p:spPr>
              <a:xfrm>
                <a:off x="2267744" y="6022352"/>
                <a:ext cx="0" cy="92395"/>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A4845ADF-5801-4543-857A-9AC28A695C84}"/>
                  </a:ext>
                </a:extLst>
              </p:cNvPr>
              <p:cNvCxnSpPr/>
              <p:nvPr/>
            </p:nvCxnSpPr>
            <p:spPr>
              <a:xfrm>
                <a:off x="1331640" y="6022351"/>
                <a:ext cx="0" cy="107081"/>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284F2BD1-4CD7-EA48-91FA-2245EE7B7CD6}"/>
                  </a:ext>
                </a:extLst>
              </p:cNvPr>
              <p:cNvCxnSpPr/>
              <p:nvPr/>
            </p:nvCxnSpPr>
            <p:spPr>
              <a:xfrm>
                <a:off x="3205294" y="6022353"/>
                <a:ext cx="0" cy="92395"/>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58FE2C81-100E-B04A-A6FB-049F172D712D}"/>
                  </a:ext>
                </a:extLst>
              </p:cNvPr>
              <p:cNvCxnSpPr/>
              <p:nvPr/>
            </p:nvCxnSpPr>
            <p:spPr>
              <a:xfrm>
                <a:off x="4118326" y="6022351"/>
                <a:ext cx="0" cy="92395"/>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634E0952-0FDF-CE46-A4A2-838C84EA255A}"/>
                  </a:ext>
                </a:extLst>
              </p:cNvPr>
              <p:cNvCxnSpPr/>
              <p:nvPr/>
            </p:nvCxnSpPr>
            <p:spPr>
              <a:xfrm>
                <a:off x="5041931" y="6022350"/>
                <a:ext cx="0" cy="92395"/>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AF160F5D-EB61-254C-909E-F2F66C6FBA40}"/>
                  </a:ext>
                </a:extLst>
              </p:cNvPr>
              <p:cNvCxnSpPr/>
              <p:nvPr/>
            </p:nvCxnSpPr>
            <p:spPr>
              <a:xfrm>
                <a:off x="5963130" y="6022349"/>
                <a:ext cx="0" cy="92395"/>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C04C2354-AB50-F942-9E80-26A6589D5604}"/>
                  </a:ext>
                </a:extLst>
              </p:cNvPr>
              <p:cNvCxnSpPr/>
              <p:nvPr/>
            </p:nvCxnSpPr>
            <p:spPr>
              <a:xfrm>
                <a:off x="6888337" y="6022348"/>
                <a:ext cx="0" cy="107084"/>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5" name="Rectangle 34">
              <a:extLst>
                <a:ext uri="{FF2B5EF4-FFF2-40B4-BE49-F238E27FC236}">
                  <a16:creationId xmlns:a16="http://schemas.microsoft.com/office/drawing/2014/main" id="{03E02C4C-F928-1547-B0B9-517DFEC3D76A}"/>
                </a:ext>
              </a:extLst>
            </p:cNvPr>
            <p:cNvSpPr/>
            <p:nvPr/>
          </p:nvSpPr>
          <p:spPr>
            <a:xfrm>
              <a:off x="3679294" y="1467494"/>
              <a:ext cx="1260000" cy="36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Vision</a:t>
              </a:r>
            </a:p>
          </p:txBody>
        </p:sp>
        <p:sp>
          <p:nvSpPr>
            <p:cNvPr id="36" name="Rectangle 35">
              <a:extLst>
                <a:ext uri="{FF2B5EF4-FFF2-40B4-BE49-F238E27FC236}">
                  <a16:creationId xmlns:a16="http://schemas.microsoft.com/office/drawing/2014/main" id="{23315FAA-BC47-C44B-8165-4C32FA6BBD1A}"/>
                </a:ext>
              </a:extLst>
            </p:cNvPr>
            <p:cNvSpPr/>
            <p:nvPr/>
          </p:nvSpPr>
          <p:spPr>
            <a:xfrm>
              <a:off x="3679294" y="2012285"/>
              <a:ext cx="1260000" cy="36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Mission</a:t>
              </a:r>
            </a:p>
          </p:txBody>
        </p:sp>
        <p:sp>
          <p:nvSpPr>
            <p:cNvPr id="37" name="Rectangle 36">
              <a:extLst>
                <a:ext uri="{FF2B5EF4-FFF2-40B4-BE49-F238E27FC236}">
                  <a16:creationId xmlns:a16="http://schemas.microsoft.com/office/drawing/2014/main" id="{D5A402EB-3ABC-814A-97AB-982C8F88B0D1}"/>
                </a:ext>
              </a:extLst>
            </p:cNvPr>
            <p:cNvSpPr/>
            <p:nvPr/>
          </p:nvSpPr>
          <p:spPr>
            <a:xfrm>
              <a:off x="3679294" y="2544134"/>
              <a:ext cx="1260000" cy="36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Values</a:t>
              </a:r>
            </a:p>
          </p:txBody>
        </p:sp>
        <p:sp>
          <p:nvSpPr>
            <p:cNvPr id="38" name="Rectangle 37">
              <a:extLst>
                <a:ext uri="{FF2B5EF4-FFF2-40B4-BE49-F238E27FC236}">
                  <a16:creationId xmlns:a16="http://schemas.microsoft.com/office/drawing/2014/main" id="{F565498C-8344-AB49-9CC4-17EDB18A3EE7}"/>
                </a:ext>
              </a:extLst>
            </p:cNvPr>
            <p:cNvSpPr/>
            <p:nvPr/>
          </p:nvSpPr>
          <p:spPr>
            <a:xfrm>
              <a:off x="4985342" y="2904174"/>
              <a:ext cx="1260000" cy="36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Integrity</a:t>
              </a:r>
            </a:p>
          </p:txBody>
        </p:sp>
        <p:sp>
          <p:nvSpPr>
            <p:cNvPr id="39" name="Rectangle 38">
              <a:extLst>
                <a:ext uri="{FF2B5EF4-FFF2-40B4-BE49-F238E27FC236}">
                  <a16:creationId xmlns:a16="http://schemas.microsoft.com/office/drawing/2014/main" id="{0C4B796C-EBE9-8D4A-800F-4E50B8644B0E}"/>
                </a:ext>
              </a:extLst>
            </p:cNvPr>
            <p:cNvSpPr/>
            <p:nvPr/>
          </p:nvSpPr>
          <p:spPr>
            <a:xfrm>
              <a:off x="6272882" y="2903586"/>
              <a:ext cx="1260000" cy="36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1600" dirty="0">
                  <a:solidFill>
                    <a:prstClr val="white"/>
                  </a:solidFill>
                </a:rPr>
                <a:t>Leadership</a:t>
              </a:r>
            </a:p>
          </p:txBody>
        </p:sp>
        <p:sp>
          <p:nvSpPr>
            <p:cNvPr id="40" name="Rectangle 39">
              <a:extLst>
                <a:ext uri="{FF2B5EF4-FFF2-40B4-BE49-F238E27FC236}">
                  <a16:creationId xmlns:a16="http://schemas.microsoft.com/office/drawing/2014/main" id="{03F60022-BBE2-B044-9CD3-DA53B5AF70B1}"/>
                </a:ext>
              </a:extLst>
            </p:cNvPr>
            <p:cNvSpPr/>
            <p:nvPr/>
          </p:nvSpPr>
          <p:spPr>
            <a:xfrm>
              <a:off x="7565187" y="2904174"/>
              <a:ext cx="12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Respect</a:t>
              </a:r>
            </a:p>
          </p:txBody>
        </p:sp>
        <p:sp>
          <p:nvSpPr>
            <p:cNvPr id="43" name="Rectangle 42">
              <a:extLst>
                <a:ext uri="{FF2B5EF4-FFF2-40B4-BE49-F238E27FC236}">
                  <a16:creationId xmlns:a16="http://schemas.microsoft.com/office/drawing/2014/main" id="{BF61D622-DE88-FD4C-87A3-D26BDF543236}"/>
                </a:ext>
              </a:extLst>
            </p:cNvPr>
            <p:cNvSpPr/>
            <p:nvPr/>
          </p:nvSpPr>
          <p:spPr>
            <a:xfrm>
              <a:off x="3679292" y="3447456"/>
              <a:ext cx="6419775" cy="36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Strategic goals</a:t>
              </a:r>
            </a:p>
          </p:txBody>
        </p:sp>
        <p:sp>
          <p:nvSpPr>
            <p:cNvPr id="44" name="Rectangle 43">
              <a:extLst>
                <a:ext uri="{FF2B5EF4-FFF2-40B4-BE49-F238E27FC236}">
                  <a16:creationId xmlns:a16="http://schemas.microsoft.com/office/drawing/2014/main" id="{ACAD7D7E-634C-5545-A60B-47B6F866BBC0}"/>
                </a:ext>
              </a:extLst>
            </p:cNvPr>
            <p:cNvSpPr/>
            <p:nvPr/>
          </p:nvSpPr>
          <p:spPr>
            <a:xfrm>
              <a:off x="3679291" y="3992247"/>
              <a:ext cx="6419775" cy="6120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prstClr val="white"/>
                  </a:solidFill>
                </a:rPr>
                <a:t>Strategic goal (6) – Health and safety</a:t>
              </a:r>
            </a:p>
            <a:p>
              <a:pPr algn="ctr"/>
              <a:r>
                <a:rPr lang="en-GB" sz="1200" dirty="0">
                  <a:solidFill>
                    <a:prstClr val="white"/>
                  </a:solidFill>
                </a:rPr>
                <a:t>HS2 will create a railway designed, built and operated </a:t>
              </a:r>
              <a:br>
                <a:rPr lang="en-GB" sz="1200" dirty="0">
                  <a:solidFill>
                    <a:prstClr val="white"/>
                  </a:solidFill>
                </a:rPr>
              </a:br>
              <a:r>
                <a:rPr lang="en-GB" sz="1200" dirty="0">
                  <a:solidFill>
                    <a:prstClr val="white"/>
                  </a:solidFill>
                </a:rPr>
                <a:t>to the highest health, safety and security standards.</a:t>
              </a:r>
            </a:p>
          </p:txBody>
        </p:sp>
        <p:grpSp>
          <p:nvGrpSpPr>
            <p:cNvPr id="45" name="Group 44">
              <a:extLst>
                <a:ext uri="{FF2B5EF4-FFF2-40B4-BE49-F238E27FC236}">
                  <a16:creationId xmlns:a16="http://schemas.microsoft.com/office/drawing/2014/main" id="{329E2C8E-108C-8F48-8287-E2939C2EFB53}"/>
                </a:ext>
              </a:extLst>
            </p:cNvPr>
            <p:cNvGrpSpPr/>
            <p:nvPr/>
          </p:nvGrpSpPr>
          <p:grpSpPr>
            <a:xfrm>
              <a:off x="3679294" y="4789106"/>
              <a:ext cx="6419775" cy="612000"/>
              <a:chOff x="816521" y="5337280"/>
              <a:chExt cx="6419775" cy="612000"/>
            </a:xfrm>
            <a:solidFill>
              <a:schemeClr val="accent1"/>
            </a:solidFill>
          </p:grpSpPr>
          <p:sp>
            <p:nvSpPr>
              <p:cNvPr id="60" name="Rectangle 59">
                <a:extLst>
                  <a:ext uri="{FF2B5EF4-FFF2-40B4-BE49-F238E27FC236}">
                    <a16:creationId xmlns:a16="http://schemas.microsoft.com/office/drawing/2014/main" id="{521B7D28-819E-8E48-A2A1-828EB74AE09E}"/>
                  </a:ext>
                </a:extLst>
              </p:cNvPr>
              <p:cNvSpPr/>
              <p:nvPr/>
            </p:nvSpPr>
            <p:spPr>
              <a:xfrm>
                <a:off x="816521"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prstClr val="white"/>
                    </a:solidFill>
                  </a:rPr>
                  <a:t>Workforce safety</a:t>
                </a:r>
              </a:p>
            </p:txBody>
          </p:sp>
          <p:sp>
            <p:nvSpPr>
              <p:cNvPr id="61" name="Rectangle 60">
                <a:extLst>
                  <a:ext uri="{FF2B5EF4-FFF2-40B4-BE49-F238E27FC236}">
                    <a16:creationId xmlns:a16="http://schemas.microsoft.com/office/drawing/2014/main" id="{5C4D939C-4A64-294B-9503-11DB0B97119A}"/>
                  </a:ext>
                </a:extLst>
              </p:cNvPr>
              <p:cNvSpPr/>
              <p:nvPr/>
            </p:nvSpPr>
            <p:spPr>
              <a:xfrm>
                <a:off x="1736483"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prstClr val="white"/>
                    </a:solidFill>
                  </a:rPr>
                  <a:t>Public and neighbour safety</a:t>
                </a:r>
              </a:p>
            </p:txBody>
          </p:sp>
          <p:sp>
            <p:nvSpPr>
              <p:cNvPr id="62" name="Rectangle 61">
                <a:extLst>
                  <a:ext uri="{FF2B5EF4-FFF2-40B4-BE49-F238E27FC236}">
                    <a16:creationId xmlns:a16="http://schemas.microsoft.com/office/drawing/2014/main" id="{6C4142E2-2BB3-A844-8E4C-BC7B1D9212E9}"/>
                  </a:ext>
                </a:extLst>
              </p:cNvPr>
              <p:cNvSpPr/>
              <p:nvPr/>
            </p:nvSpPr>
            <p:spPr>
              <a:xfrm>
                <a:off x="2656445"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900" dirty="0">
                    <a:solidFill>
                      <a:prstClr val="white"/>
                    </a:solidFill>
                  </a:rPr>
                  <a:t>Occupational health and wellbeing</a:t>
                </a:r>
              </a:p>
            </p:txBody>
          </p:sp>
          <p:sp>
            <p:nvSpPr>
              <p:cNvPr id="63" name="Rectangle 62">
                <a:extLst>
                  <a:ext uri="{FF2B5EF4-FFF2-40B4-BE49-F238E27FC236}">
                    <a16:creationId xmlns:a16="http://schemas.microsoft.com/office/drawing/2014/main" id="{4509ECD6-333B-7C45-956B-0623C76ED0E5}"/>
                  </a:ext>
                </a:extLst>
              </p:cNvPr>
              <p:cNvSpPr/>
              <p:nvPr/>
            </p:nvSpPr>
            <p:spPr>
              <a:xfrm>
                <a:off x="3576407"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prstClr val="white"/>
                    </a:solidFill>
                  </a:rPr>
                  <a:t>Safe design</a:t>
                </a:r>
              </a:p>
            </p:txBody>
          </p:sp>
          <p:sp>
            <p:nvSpPr>
              <p:cNvPr id="64" name="Rectangle 63">
                <a:extLst>
                  <a:ext uri="{FF2B5EF4-FFF2-40B4-BE49-F238E27FC236}">
                    <a16:creationId xmlns:a16="http://schemas.microsoft.com/office/drawing/2014/main" id="{8635ED31-D8EB-BB43-AA1D-D123750F9A3D}"/>
                  </a:ext>
                </a:extLst>
              </p:cNvPr>
              <p:cNvSpPr/>
              <p:nvPr/>
            </p:nvSpPr>
            <p:spPr>
              <a:xfrm>
                <a:off x="4496369"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900" dirty="0">
                    <a:solidFill>
                      <a:prstClr val="white"/>
                    </a:solidFill>
                  </a:rPr>
                  <a:t>Safe supply chain management</a:t>
                </a:r>
              </a:p>
            </p:txBody>
          </p:sp>
          <p:sp>
            <p:nvSpPr>
              <p:cNvPr id="65" name="Rectangle 64">
                <a:extLst>
                  <a:ext uri="{FF2B5EF4-FFF2-40B4-BE49-F238E27FC236}">
                    <a16:creationId xmlns:a16="http://schemas.microsoft.com/office/drawing/2014/main" id="{7270A0EF-6946-E343-8388-FFCDB371B0E4}"/>
                  </a:ext>
                </a:extLst>
              </p:cNvPr>
              <p:cNvSpPr/>
              <p:nvPr/>
            </p:nvSpPr>
            <p:spPr>
              <a:xfrm>
                <a:off x="5416331"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prstClr val="white"/>
                    </a:solidFill>
                  </a:rPr>
                  <a:t>Operations safety</a:t>
                </a:r>
              </a:p>
            </p:txBody>
          </p:sp>
          <p:sp>
            <p:nvSpPr>
              <p:cNvPr id="66" name="Rectangle 65">
                <a:extLst>
                  <a:ext uri="{FF2B5EF4-FFF2-40B4-BE49-F238E27FC236}">
                    <a16:creationId xmlns:a16="http://schemas.microsoft.com/office/drawing/2014/main" id="{D1F04E1A-A37B-6C4D-BBD2-2ABF4A082D09}"/>
                  </a:ext>
                </a:extLst>
              </p:cNvPr>
              <p:cNvSpPr/>
              <p:nvPr/>
            </p:nvSpPr>
            <p:spPr>
              <a:xfrm>
                <a:off x="6336296" y="5337280"/>
                <a:ext cx="900000" cy="61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prstClr val="white"/>
                    </a:solidFill>
                  </a:rPr>
                  <a:t>SMART assurance</a:t>
                </a:r>
              </a:p>
            </p:txBody>
          </p:sp>
        </p:grpSp>
        <p:cxnSp>
          <p:nvCxnSpPr>
            <p:cNvPr id="46" name="Straight Arrow Connector 45">
              <a:extLst>
                <a:ext uri="{FF2B5EF4-FFF2-40B4-BE49-F238E27FC236}">
                  <a16:creationId xmlns:a16="http://schemas.microsoft.com/office/drawing/2014/main" id="{71552A48-C240-2542-A21A-7C09E56FBF4C}"/>
                </a:ext>
              </a:extLst>
            </p:cNvPr>
            <p:cNvCxnSpPr>
              <a:cxnSpLocks/>
            </p:cNvCxnSpPr>
            <p:nvPr/>
          </p:nvCxnSpPr>
          <p:spPr>
            <a:xfrm>
              <a:off x="4309294" y="1827494"/>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1A5F3E8-4676-3E4A-B212-2ABFD89DCA40}"/>
                </a:ext>
              </a:extLst>
            </p:cNvPr>
            <p:cNvCxnSpPr/>
            <p:nvPr/>
          </p:nvCxnSpPr>
          <p:spPr>
            <a:xfrm>
              <a:off x="4309294" y="2359343"/>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AC9E740B-4655-324D-9AAC-0D2E5D73900B}"/>
                </a:ext>
              </a:extLst>
            </p:cNvPr>
            <p:cNvCxnSpPr/>
            <p:nvPr/>
          </p:nvCxnSpPr>
          <p:spPr>
            <a:xfrm>
              <a:off x="4931656" y="2724134"/>
              <a:ext cx="4554676" cy="0"/>
            </a:xfrm>
            <a:prstGeom prst="straightConnector1">
              <a:avLst/>
            </a:prstGeom>
            <a:ln w="28575">
              <a:solidFill>
                <a:schemeClr val="bg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FE10AFEA-65A9-0741-A893-60F2099D1D2C}"/>
                </a:ext>
              </a:extLst>
            </p:cNvPr>
            <p:cNvCxnSpPr/>
            <p:nvPr/>
          </p:nvCxnSpPr>
          <p:spPr>
            <a:xfrm>
              <a:off x="9471741" y="2724134"/>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882744B5-2757-E645-ADE6-A02C2AD95962}"/>
                </a:ext>
              </a:extLst>
            </p:cNvPr>
            <p:cNvCxnSpPr/>
            <p:nvPr/>
          </p:nvCxnSpPr>
          <p:spPr>
            <a:xfrm>
              <a:off x="8196389" y="2724134"/>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46C877D9-7D67-ED42-ACF8-BF478E200B9B}"/>
                </a:ext>
              </a:extLst>
            </p:cNvPr>
            <p:cNvCxnSpPr/>
            <p:nvPr/>
          </p:nvCxnSpPr>
          <p:spPr>
            <a:xfrm>
              <a:off x="6906445" y="2724134"/>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976EBD5B-E8B5-8A40-82AD-41053D481C80}"/>
                </a:ext>
              </a:extLst>
            </p:cNvPr>
            <p:cNvCxnSpPr/>
            <p:nvPr/>
          </p:nvCxnSpPr>
          <p:spPr>
            <a:xfrm>
              <a:off x="5616501" y="2724134"/>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D2902FDE-A7F4-4F4C-9DCB-3430770C0FD3}"/>
                </a:ext>
              </a:extLst>
            </p:cNvPr>
            <p:cNvSpPr/>
            <p:nvPr/>
          </p:nvSpPr>
          <p:spPr>
            <a:xfrm>
              <a:off x="8848615" y="2904174"/>
              <a:ext cx="12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Safety</a:t>
              </a:r>
            </a:p>
          </p:txBody>
        </p:sp>
        <p:cxnSp>
          <p:nvCxnSpPr>
            <p:cNvPr id="57" name="Straight Arrow Connector 56">
              <a:extLst>
                <a:ext uri="{FF2B5EF4-FFF2-40B4-BE49-F238E27FC236}">
                  <a16:creationId xmlns:a16="http://schemas.microsoft.com/office/drawing/2014/main" id="{7EE0FF77-3A0B-594E-86D4-EC7E8F8BE644}"/>
                </a:ext>
              </a:extLst>
            </p:cNvPr>
            <p:cNvCxnSpPr>
              <a:cxnSpLocks/>
            </p:cNvCxnSpPr>
            <p:nvPr/>
          </p:nvCxnSpPr>
          <p:spPr>
            <a:xfrm>
              <a:off x="4297529" y="2904134"/>
              <a:ext cx="0" cy="543322"/>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15314F8-2FA0-F347-A828-E1A801B4CC78}"/>
                </a:ext>
              </a:extLst>
            </p:cNvPr>
            <p:cNvCxnSpPr/>
            <p:nvPr/>
          </p:nvCxnSpPr>
          <p:spPr>
            <a:xfrm>
              <a:off x="6879158" y="3807456"/>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2ED2F85-1D68-8D46-BD90-C0602062654E}"/>
                </a:ext>
              </a:extLst>
            </p:cNvPr>
            <p:cNvCxnSpPr/>
            <p:nvPr/>
          </p:nvCxnSpPr>
          <p:spPr>
            <a:xfrm>
              <a:off x="6878615" y="4604315"/>
              <a:ext cx="0" cy="184791"/>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57992F1A-A148-2C43-A295-301C062ED755}"/>
                </a:ext>
              </a:extLst>
            </p:cNvPr>
            <p:cNvSpPr/>
            <p:nvPr/>
          </p:nvSpPr>
          <p:spPr>
            <a:xfrm>
              <a:off x="3021719" y="1375257"/>
              <a:ext cx="467912" cy="47166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600" dirty="0">
                  <a:solidFill>
                    <a:prstClr val="white"/>
                  </a:solidFill>
                </a:rPr>
                <a:t>Health and safety brand</a:t>
              </a:r>
            </a:p>
          </p:txBody>
        </p:sp>
        <p:cxnSp>
          <p:nvCxnSpPr>
            <p:cNvPr id="29" name="Straight Arrow Connector 28">
              <a:extLst>
                <a:ext uri="{FF2B5EF4-FFF2-40B4-BE49-F238E27FC236}">
                  <a16:creationId xmlns:a16="http://schemas.microsoft.com/office/drawing/2014/main" id="{7ECBEEEC-74C9-AA40-B03F-7177AD0F93E6}"/>
                </a:ext>
              </a:extLst>
            </p:cNvPr>
            <p:cNvCxnSpPr/>
            <p:nvPr/>
          </p:nvCxnSpPr>
          <p:spPr>
            <a:xfrm>
              <a:off x="3478974" y="1688034"/>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210A0E33-1DD0-AC47-B99A-D71E1722838E}"/>
                </a:ext>
              </a:extLst>
            </p:cNvPr>
            <p:cNvCxnSpPr/>
            <p:nvPr/>
          </p:nvCxnSpPr>
          <p:spPr>
            <a:xfrm>
              <a:off x="3478974" y="2231214"/>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2B52F8F-BA6E-214A-86C7-E329E35B1863}"/>
                </a:ext>
              </a:extLst>
            </p:cNvPr>
            <p:cNvCxnSpPr/>
            <p:nvPr/>
          </p:nvCxnSpPr>
          <p:spPr>
            <a:xfrm>
              <a:off x="3478974" y="2763063"/>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C8EEAEE-DB10-704C-A216-CD42B4F419AC}"/>
                </a:ext>
              </a:extLst>
            </p:cNvPr>
            <p:cNvCxnSpPr/>
            <p:nvPr/>
          </p:nvCxnSpPr>
          <p:spPr>
            <a:xfrm>
              <a:off x="3478974" y="3650459"/>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532B366C-0CD2-7B40-BF1A-8167512B9878}"/>
                </a:ext>
              </a:extLst>
            </p:cNvPr>
            <p:cNvCxnSpPr/>
            <p:nvPr/>
          </p:nvCxnSpPr>
          <p:spPr>
            <a:xfrm>
              <a:off x="3478974" y="4337210"/>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D7D253D-3004-8546-B148-1C50E9ED6A66}"/>
                </a:ext>
              </a:extLst>
            </p:cNvPr>
            <p:cNvCxnSpPr/>
            <p:nvPr/>
          </p:nvCxnSpPr>
          <p:spPr>
            <a:xfrm>
              <a:off x="3478974" y="5134035"/>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49CD591C-5201-684C-B57F-44E9A52BFCAF}"/>
                </a:ext>
              </a:extLst>
            </p:cNvPr>
            <p:cNvGrpSpPr/>
            <p:nvPr/>
          </p:nvGrpSpPr>
          <p:grpSpPr>
            <a:xfrm>
              <a:off x="10099069" y="3213984"/>
              <a:ext cx="1635731" cy="2838992"/>
              <a:chOff x="7328870" y="4437658"/>
              <a:chExt cx="1635731" cy="2838992"/>
            </a:xfrm>
          </p:grpSpPr>
          <p:cxnSp>
            <p:nvCxnSpPr>
              <p:cNvPr id="25" name="Straight Arrow Connector 24">
                <a:extLst>
                  <a:ext uri="{FF2B5EF4-FFF2-40B4-BE49-F238E27FC236}">
                    <a16:creationId xmlns:a16="http://schemas.microsoft.com/office/drawing/2014/main" id="{E7F89B95-C52B-314C-BDE2-8C990E9CE66E}"/>
                  </a:ext>
                </a:extLst>
              </p:cNvPr>
              <p:cNvCxnSpPr/>
              <p:nvPr/>
            </p:nvCxnSpPr>
            <p:spPr>
              <a:xfrm>
                <a:off x="7328870" y="6318780"/>
                <a:ext cx="426375"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Isosceles Triangle 64">
                <a:extLst>
                  <a:ext uri="{FF2B5EF4-FFF2-40B4-BE49-F238E27FC236}">
                    <a16:creationId xmlns:a16="http://schemas.microsoft.com/office/drawing/2014/main" id="{87A94151-5508-0249-B5D4-42A2FC3E4E36}"/>
                  </a:ext>
                </a:extLst>
              </p:cNvPr>
              <p:cNvSpPr/>
              <p:nvPr/>
            </p:nvSpPr>
            <p:spPr>
              <a:xfrm>
                <a:off x="7429028" y="5030584"/>
                <a:ext cx="1535573" cy="2246066"/>
              </a:xfrm>
              <a:prstGeom prst="triangle">
                <a:avLst>
                  <a:gd name="adj" fmla="val 4890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1200" dirty="0">
                    <a:solidFill>
                      <a:prstClr val="white"/>
                    </a:solidFill>
                  </a:rPr>
                  <a:t>Measure</a:t>
                </a:r>
              </a:p>
            </p:txBody>
          </p:sp>
          <p:sp>
            <p:nvSpPr>
              <p:cNvPr id="27" name="Rectangle 26">
                <a:extLst>
                  <a:ext uri="{FF2B5EF4-FFF2-40B4-BE49-F238E27FC236}">
                    <a16:creationId xmlns:a16="http://schemas.microsoft.com/office/drawing/2014/main" id="{9EDFF3C7-26C2-5340-B997-4A2D9367341E}"/>
                  </a:ext>
                </a:extLst>
              </p:cNvPr>
              <p:cNvSpPr/>
              <p:nvPr/>
            </p:nvSpPr>
            <p:spPr>
              <a:xfrm>
                <a:off x="7566814" y="4437658"/>
                <a:ext cx="1260000" cy="5934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prstClr val="white"/>
                    </a:solidFill>
                  </a:rPr>
                  <a:t>Balanced scorecard</a:t>
                </a:r>
              </a:p>
            </p:txBody>
          </p:sp>
        </p:grpSp>
        <p:sp>
          <p:nvSpPr>
            <p:cNvPr id="21" name="Rectangle 20">
              <a:extLst>
                <a:ext uri="{FF2B5EF4-FFF2-40B4-BE49-F238E27FC236}">
                  <a16:creationId xmlns:a16="http://schemas.microsoft.com/office/drawing/2014/main" id="{34190859-D65B-444D-AF9D-6FC7E5A0F77D}"/>
                </a:ext>
              </a:extLst>
            </p:cNvPr>
            <p:cNvSpPr/>
            <p:nvPr/>
          </p:nvSpPr>
          <p:spPr>
            <a:xfrm>
              <a:off x="3679291" y="5692976"/>
              <a:ext cx="6439957" cy="360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prstClr val="white"/>
                  </a:solidFill>
                </a:rPr>
                <a:t>Our health and safety commitments </a:t>
              </a:r>
            </a:p>
          </p:txBody>
        </p:sp>
        <p:cxnSp>
          <p:nvCxnSpPr>
            <p:cNvPr id="19" name="Straight Arrow Connector 18">
              <a:extLst>
                <a:ext uri="{FF2B5EF4-FFF2-40B4-BE49-F238E27FC236}">
                  <a16:creationId xmlns:a16="http://schemas.microsoft.com/office/drawing/2014/main" id="{01B4D52C-2BD9-104F-A852-4A0F9C9C84A4}"/>
                </a:ext>
              </a:extLst>
            </p:cNvPr>
            <p:cNvCxnSpPr/>
            <p:nvPr/>
          </p:nvCxnSpPr>
          <p:spPr>
            <a:xfrm>
              <a:off x="3489631" y="5872976"/>
              <a:ext cx="200317" cy="0"/>
            </a:xfrm>
            <a:prstGeom prst="straightConnector1">
              <a:avLst/>
            </a:prstGeom>
            <a:ln w="28575">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55"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2"/>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3704616880"/>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Final slide blu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C005FE-6EE6-4AD6-AA65-C3D76F2CC0BF}"/>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GB" sz="1600" dirty="0"/>
          </a:p>
        </p:txBody>
      </p:sp>
      <p:sp>
        <p:nvSpPr>
          <p:cNvPr id="4" name="Footer Placeholder 3">
            <a:extLst>
              <a:ext uri="{FF2B5EF4-FFF2-40B4-BE49-F238E27FC236}">
                <a16:creationId xmlns:a16="http://schemas.microsoft.com/office/drawing/2014/main" id="{02252CBB-B4E6-4B04-823C-39084CB39AA8}"/>
              </a:ext>
            </a:extLst>
          </p:cNvPr>
          <p:cNvSpPr>
            <a:spLocks noGrp="1"/>
          </p:cNvSpPr>
          <p:nvPr>
            <p:ph type="ftr" sz="quarter" idx="11"/>
          </p:nvPr>
        </p:nvSpPr>
        <p:spPr>
          <a:xfrm>
            <a:off x="547199" y="6483601"/>
            <a:ext cx="4117669" cy="212399"/>
          </a:xfrm>
          <a:prstGeom prst="rect">
            <a:avLst/>
          </a:prstGeom>
        </p:spPr>
        <p:txBody>
          <a:bodyPr/>
          <a:lstStyle>
            <a:lvl1pPr>
              <a:defRPr>
                <a:solidFill>
                  <a:schemeClr val="bg1"/>
                </a:solidFill>
              </a:defRPr>
            </a:lvl1pPr>
          </a:lstStyle>
          <a:p>
            <a:r>
              <a:rPr lang="en-GB" dirty="0"/>
              <a:t>www.hs2.org.uk</a:t>
            </a:r>
          </a:p>
        </p:txBody>
      </p:sp>
      <p:sp>
        <p:nvSpPr>
          <p:cNvPr id="7" name="Text Placeholder 6">
            <a:extLst>
              <a:ext uri="{FF2B5EF4-FFF2-40B4-BE49-F238E27FC236}">
                <a16:creationId xmlns:a16="http://schemas.microsoft.com/office/drawing/2014/main" id="{2004614A-3D8F-4D6F-9611-A24244E522D7}"/>
              </a:ext>
            </a:extLst>
          </p:cNvPr>
          <p:cNvSpPr>
            <a:spLocks noGrp="1"/>
          </p:cNvSpPr>
          <p:nvPr>
            <p:ph type="body" sz="quarter" idx="13" hasCustomPrompt="1"/>
          </p:nvPr>
        </p:nvSpPr>
        <p:spPr>
          <a:xfrm>
            <a:off x="457200" y="2221200"/>
            <a:ext cx="11208058" cy="2665125"/>
          </a:xfrm>
        </p:spPr>
        <p:txBody>
          <a:bodyPr/>
          <a:lstStyle>
            <a:lvl1pPr algn="l">
              <a:lnSpc>
                <a:spcPct val="100000"/>
              </a:lnSpc>
              <a:spcAft>
                <a:spcPts val="600"/>
              </a:spcAft>
              <a:defRPr sz="5000" b="1" i="0">
                <a:solidFill>
                  <a:schemeClr val="bg1"/>
                </a:solidFill>
                <a:latin typeface="+mn-lt"/>
              </a:defRPr>
            </a:lvl1pPr>
            <a:lvl2pPr marL="0" indent="0" algn="l">
              <a:lnSpc>
                <a:spcPct val="100000"/>
              </a:lnSpc>
              <a:spcBef>
                <a:spcPts val="2400"/>
              </a:spcBef>
              <a:spcAft>
                <a:spcPts val="600"/>
              </a:spcAft>
              <a:buNone/>
              <a:defRPr sz="2400" b="1" i="0" baseline="0">
                <a:solidFill>
                  <a:schemeClr val="bg1"/>
                </a:solidFill>
                <a:latin typeface="+mn-lt"/>
              </a:defRPr>
            </a:lvl2pPr>
          </a:lstStyle>
          <a:p>
            <a:pPr lvl="0"/>
            <a:r>
              <a:rPr lang="en-US" dirty="0"/>
              <a:t>Suggested title: Questions / Q&amp;A / Thank you</a:t>
            </a:r>
          </a:p>
          <a:p>
            <a:pPr lvl="1"/>
            <a:r>
              <a:rPr lang="en-US" dirty="0"/>
              <a:t>Click to add sub-heading</a:t>
            </a:r>
          </a:p>
        </p:txBody>
      </p:sp>
      <p:grpSp>
        <p:nvGrpSpPr>
          <p:cNvPr id="8" name="Group 7">
            <a:extLst>
              <a:ext uri="{FF2B5EF4-FFF2-40B4-BE49-F238E27FC236}">
                <a16:creationId xmlns:a16="http://schemas.microsoft.com/office/drawing/2014/main" id="{5BDE19CA-F81F-4F8A-848A-FA67F6BDB154}"/>
              </a:ext>
            </a:extLst>
          </p:cNvPr>
          <p:cNvGrpSpPr/>
          <p:nvPr userDrawn="1"/>
        </p:nvGrpSpPr>
        <p:grpSpPr>
          <a:xfrm>
            <a:off x="457200" y="6328800"/>
            <a:ext cx="11277600" cy="154800"/>
            <a:chOff x="457200" y="6328800"/>
            <a:chExt cx="11277600" cy="154800"/>
          </a:xfrm>
        </p:grpSpPr>
        <p:cxnSp>
          <p:nvCxnSpPr>
            <p:cNvPr id="9" name="Straight Connector 8">
              <a:extLst>
                <a:ext uri="{FF2B5EF4-FFF2-40B4-BE49-F238E27FC236}">
                  <a16:creationId xmlns:a16="http://schemas.microsoft.com/office/drawing/2014/main" id="{3E94EA5A-CCEB-4EFF-93C7-62AE4E738600}"/>
                </a:ext>
              </a:extLst>
            </p:cNvPr>
            <p:cNvCxnSpPr/>
            <p:nvPr userDrawn="1"/>
          </p:nvCxnSpPr>
          <p:spPr>
            <a:xfrm>
              <a:off x="457200" y="6400800"/>
              <a:ext cx="11277600" cy="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F68D6AB-1980-4A0C-BDCD-D59AB6F5FEBA}"/>
                </a:ext>
              </a:extLst>
            </p:cNvPr>
            <p:cNvCxnSpPr>
              <a:cxnSpLocks/>
            </p:cNvCxnSpPr>
            <p:nvPr userDrawn="1"/>
          </p:nvCxnSpPr>
          <p:spPr>
            <a:xfrm>
              <a:off x="457200" y="6328800"/>
              <a:ext cx="0" cy="15480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51F07F6-8E44-46AF-ACA6-FC3958339B24}"/>
                </a:ext>
              </a:extLst>
            </p:cNvPr>
            <p:cNvCxnSpPr>
              <a:cxnSpLocks/>
            </p:cNvCxnSpPr>
            <p:nvPr userDrawn="1"/>
          </p:nvCxnSpPr>
          <p:spPr>
            <a:xfrm>
              <a:off x="11734800" y="6328800"/>
              <a:ext cx="0" cy="154800"/>
            </a:xfrm>
            <a:prstGeom prst="line">
              <a:avLst/>
            </a:prstGeom>
            <a:ln w="44450" cap="rnd">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474525"/>
            <a:ext cx="1632293" cy="608400"/>
          </a:xfrm>
          <a:prstGeom prst="rect">
            <a:avLst/>
          </a:prstGeom>
        </p:spPr>
      </p:pic>
      <p:sp>
        <p:nvSpPr>
          <p:cNvPr id="3" name="Slide Number Placeholder 2"/>
          <p:cNvSpPr>
            <a:spLocks noGrp="1"/>
          </p:cNvSpPr>
          <p:nvPr>
            <p:ph type="sldNum" sz="quarter" idx="14"/>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291978360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and Right Caption">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27F418A-F005-42FB-8B01-80B326D9896F}"/>
              </a:ext>
            </a:extLst>
          </p:cNvPr>
          <p:cNvSpPr>
            <a:spLocks noGrp="1"/>
          </p:cNvSpPr>
          <p:nvPr>
            <p:ph type="pic" sz="quarter" idx="13"/>
          </p:nvPr>
        </p:nvSpPr>
        <p:spPr>
          <a:xfrm>
            <a:off x="457200" y="457700"/>
            <a:ext cx="7466400" cy="5320800"/>
          </a:xfrm>
          <a:solidFill>
            <a:schemeClr val="bg1">
              <a:lumMod val="85000"/>
            </a:schemeClr>
          </a:solidFill>
          <a:ln>
            <a:noFill/>
          </a:ln>
        </p:spPr>
        <p:txBody>
          <a:bodyPr/>
          <a:lstStyle/>
          <a:p>
            <a:r>
              <a:rPr lang="en-US" dirty="0"/>
              <a:t>Click icon to add picture</a:t>
            </a:r>
            <a:endParaRPr lang="en-GB" dirty="0"/>
          </a:p>
        </p:txBody>
      </p:sp>
      <p:sp>
        <p:nvSpPr>
          <p:cNvPr id="9" name="Text Placeholder 8">
            <a:extLst>
              <a:ext uri="{FF2B5EF4-FFF2-40B4-BE49-F238E27FC236}">
                <a16:creationId xmlns:a16="http://schemas.microsoft.com/office/drawing/2014/main" id="{8B9F4FE8-9CDC-4DE2-B6C4-FABD5592D83C}"/>
              </a:ext>
            </a:extLst>
          </p:cNvPr>
          <p:cNvSpPr>
            <a:spLocks noGrp="1"/>
          </p:cNvSpPr>
          <p:nvPr>
            <p:ph type="body" sz="quarter" idx="14"/>
          </p:nvPr>
        </p:nvSpPr>
        <p:spPr>
          <a:xfrm>
            <a:off x="8127206" y="1978933"/>
            <a:ext cx="3607594" cy="3802062"/>
          </a:xfrm>
        </p:spPr>
        <p:txBody>
          <a:bodyPr/>
          <a:lstStyle>
            <a:lvl1pPr>
              <a:lnSpc>
                <a:spcPct val="100000"/>
              </a:lnSpc>
              <a:spcAft>
                <a:spcPts val="600"/>
              </a:spcAft>
              <a:defRPr/>
            </a:lvl1pPr>
            <a:lvl2pPr>
              <a:lnSpc>
                <a:spcPct val="100000"/>
              </a:lnSpc>
              <a:spcAft>
                <a:spcPts val="600"/>
              </a:spcAft>
              <a:buClr>
                <a:schemeClr val="bg2"/>
              </a:buClr>
              <a:defRPr/>
            </a:lvl2pPr>
            <a:lvl3pPr>
              <a:lnSpc>
                <a:spcPct val="100000"/>
              </a:lnSpc>
              <a:spcAft>
                <a:spcPts val="600"/>
              </a:spcAft>
              <a:buClr>
                <a:schemeClr val="bg2"/>
              </a:buClr>
              <a:defRPr/>
            </a:lvl3pPr>
            <a:lvl4pPr>
              <a:lnSpc>
                <a:spcPct val="100000"/>
              </a:lnSpc>
              <a:spcAft>
                <a:spcPts val="600"/>
              </a:spcAft>
              <a:buClr>
                <a:schemeClr val="bg2"/>
              </a:buClr>
              <a:defRPr/>
            </a:lvl4pPr>
            <a:lvl5pPr>
              <a:lnSpc>
                <a:spcPct val="100000"/>
              </a:lnSpc>
              <a:spcAft>
                <a:spcPts val="600"/>
              </a:spcAft>
              <a:buClr>
                <a:schemeClr val="bg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sp>
        <p:nvSpPr>
          <p:cNvPr id="3" name="Slide Number Placeholder 2"/>
          <p:cNvSpPr>
            <a:spLocks noGrp="1"/>
          </p:cNvSpPr>
          <p:nvPr>
            <p:ph type="sldNum" sz="quarter" idx="15"/>
          </p:nvPr>
        </p:nvSpPr>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660536996"/>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Final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ED04F-D75B-4E27-9BD7-FCD6C3E29D18}"/>
              </a:ext>
            </a:extLst>
          </p:cNvPr>
          <p:cNvSpPr>
            <a:spLocks noGrp="1"/>
          </p:cNvSpPr>
          <p:nvPr>
            <p:ph type="ctrTitle" hasCustomPrompt="1"/>
          </p:nvPr>
        </p:nvSpPr>
        <p:spPr>
          <a:xfrm>
            <a:off x="457200" y="2343696"/>
            <a:ext cx="11225814" cy="846113"/>
          </a:xfrm>
        </p:spPr>
        <p:txBody>
          <a:bodyPr anchor="t"/>
          <a:lstStyle>
            <a:lvl1pPr algn="l">
              <a:defRPr sz="5000">
                <a:solidFill>
                  <a:schemeClr val="tx1"/>
                </a:solidFill>
              </a:defRPr>
            </a:lvl1pPr>
          </a:lstStyle>
          <a:p>
            <a:r>
              <a:rPr lang="en-US" dirty="0"/>
              <a:t>Suggested title: Questions / Q&amp;A / Thank you</a:t>
            </a:r>
          </a:p>
        </p:txBody>
      </p:sp>
      <p:sp>
        <p:nvSpPr>
          <p:cNvPr id="3" name="Subtitle 2">
            <a:extLst>
              <a:ext uri="{FF2B5EF4-FFF2-40B4-BE49-F238E27FC236}">
                <a16:creationId xmlns:a16="http://schemas.microsoft.com/office/drawing/2014/main" id="{DB07B812-FB6A-477C-A589-733D5079CE05}"/>
              </a:ext>
            </a:extLst>
          </p:cNvPr>
          <p:cNvSpPr>
            <a:spLocks noGrp="1"/>
          </p:cNvSpPr>
          <p:nvPr>
            <p:ph type="subTitle" idx="1" hasCustomPrompt="1"/>
          </p:nvPr>
        </p:nvSpPr>
        <p:spPr>
          <a:xfrm>
            <a:off x="457199" y="3643469"/>
            <a:ext cx="11225814" cy="899888"/>
          </a:xfrm>
        </p:spPr>
        <p:txBody>
          <a:bodyPr/>
          <a:lstStyle>
            <a:lvl1pPr marL="0" indent="0" algn="l">
              <a:buNone/>
              <a:defRPr sz="24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sub-heading</a:t>
            </a:r>
            <a:endParaRPr lang="en-GB" dirty="0"/>
          </a:p>
        </p:txBody>
      </p:sp>
      <p:grpSp>
        <p:nvGrpSpPr>
          <p:cNvPr id="9" name="Group 4">
            <a:extLst>
              <a:ext uri="{FF2B5EF4-FFF2-40B4-BE49-F238E27FC236}">
                <a16:creationId xmlns:a16="http://schemas.microsoft.com/office/drawing/2014/main" id="{37430850-897C-49AE-AC19-9DED89782524}"/>
              </a:ext>
            </a:extLst>
          </p:cNvPr>
          <p:cNvGrpSpPr>
            <a:grpSpLocks noChangeAspect="1"/>
          </p:cNvGrpSpPr>
          <p:nvPr/>
        </p:nvGrpSpPr>
        <p:grpSpPr bwMode="auto">
          <a:xfrm>
            <a:off x="457200" y="457200"/>
            <a:ext cx="1638000" cy="609661"/>
            <a:chOff x="277" y="288"/>
            <a:chExt cx="4863" cy="1810"/>
          </a:xfrm>
          <a:solidFill>
            <a:schemeClr val="tx1"/>
          </a:solidFill>
        </p:grpSpPr>
        <p:sp>
          <p:nvSpPr>
            <p:cNvPr id="11" name="Freeform 5">
              <a:extLst>
                <a:ext uri="{FF2B5EF4-FFF2-40B4-BE49-F238E27FC236}">
                  <a16:creationId xmlns:a16="http://schemas.microsoft.com/office/drawing/2014/main" id="{211E13FD-206C-4112-8C63-18DB462C42D4}"/>
                </a:ext>
              </a:extLst>
            </p:cNvPr>
            <p:cNvSpPr>
              <a:spLocks/>
            </p:cNvSpPr>
            <p:nvPr userDrawn="1"/>
          </p:nvSpPr>
          <p:spPr bwMode="auto">
            <a:xfrm>
              <a:off x="277" y="303"/>
              <a:ext cx="1927" cy="1772"/>
            </a:xfrm>
            <a:custGeom>
              <a:avLst/>
              <a:gdLst>
                <a:gd name="T0" fmla="*/ 830 w 1019"/>
                <a:gd name="T1" fmla="*/ 18 h 937"/>
                <a:gd name="T2" fmla="*/ 830 w 1019"/>
                <a:gd name="T3" fmla="*/ 370 h 937"/>
                <a:gd name="T4" fmla="*/ 190 w 1019"/>
                <a:gd name="T5" fmla="*/ 370 h 937"/>
                <a:gd name="T6" fmla="*/ 190 w 1019"/>
                <a:gd name="T7" fmla="*/ 18 h 937"/>
                <a:gd name="T8" fmla="*/ 172 w 1019"/>
                <a:gd name="T9" fmla="*/ 0 h 937"/>
                <a:gd name="T10" fmla="*/ 18 w 1019"/>
                <a:gd name="T11" fmla="*/ 0 h 937"/>
                <a:gd name="T12" fmla="*/ 0 w 1019"/>
                <a:gd name="T13" fmla="*/ 18 h 937"/>
                <a:gd name="T14" fmla="*/ 0 w 1019"/>
                <a:gd name="T15" fmla="*/ 919 h 937"/>
                <a:gd name="T16" fmla="*/ 18 w 1019"/>
                <a:gd name="T17" fmla="*/ 937 h 937"/>
                <a:gd name="T18" fmla="*/ 172 w 1019"/>
                <a:gd name="T19" fmla="*/ 937 h 937"/>
                <a:gd name="T20" fmla="*/ 190 w 1019"/>
                <a:gd name="T21" fmla="*/ 919 h 937"/>
                <a:gd name="T22" fmla="*/ 190 w 1019"/>
                <a:gd name="T23" fmla="*/ 560 h 937"/>
                <a:gd name="T24" fmla="*/ 830 w 1019"/>
                <a:gd name="T25" fmla="*/ 560 h 937"/>
                <a:gd name="T26" fmla="*/ 830 w 1019"/>
                <a:gd name="T27" fmla="*/ 919 h 937"/>
                <a:gd name="T28" fmla="*/ 848 w 1019"/>
                <a:gd name="T29" fmla="*/ 937 h 937"/>
                <a:gd name="T30" fmla="*/ 1001 w 1019"/>
                <a:gd name="T31" fmla="*/ 937 h 937"/>
                <a:gd name="T32" fmla="*/ 1019 w 1019"/>
                <a:gd name="T33" fmla="*/ 919 h 937"/>
                <a:gd name="T34" fmla="*/ 1019 w 1019"/>
                <a:gd name="T35" fmla="*/ 18 h 937"/>
                <a:gd name="T36" fmla="*/ 1001 w 1019"/>
                <a:gd name="T37" fmla="*/ 0 h 937"/>
                <a:gd name="T38" fmla="*/ 848 w 1019"/>
                <a:gd name="T39" fmla="*/ 0 h 937"/>
                <a:gd name="T40" fmla="*/ 830 w 1019"/>
                <a:gd name="T41" fmla="*/ 18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9" h="937">
                  <a:moveTo>
                    <a:pt x="830" y="18"/>
                  </a:moveTo>
                  <a:cubicBezTo>
                    <a:pt x="830" y="370"/>
                    <a:pt x="830" y="370"/>
                    <a:pt x="830" y="370"/>
                  </a:cubicBezTo>
                  <a:cubicBezTo>
                    <a:pt x="190" y="370"/>
                    <a:pt x="190" y="370"/>
                    <a:pt x="190" y="370"/>
                  </a:cubicBezTo>
                  <a:cubicBezTo>
                    <a:pt x="190" y="18"/>
                    <a:pt x="190" y="18"/>
                    <a:pt x="190" y="18"/>
                  </a:cubicBezTo>
                  <a:cubicBezTo>
                    <a:pt x="190" y="8"/>
                    <a:pt x="182" y="0"/>
                    <a:pt x="172" y="0"/>
                  </a:cubicBezTo>
                  <a:cubicBezTo>
                    <a:pt x="18" y="0"/>
                    <a:pt x="18" y="0"/>
                    <a:pt x="18" y="0"/>
                  </a:cubicBezTo>
                  <a:cubicBezTo>
                    <a:pt x="8" y="0"/>
                    <a:pt x="0" y="8"/>
                    <a:pt x="0" y="18"/>
                  </a:cubicBezTo>
                  <a:cubicBezTo>
                    <a:pt x="0" y="919"/>
                    <a:pt x="0" y="919"/>
                    <a:pt x="0" y="919"/>
                  </a:cubicBezTo>
                  <a:cubicBezTo>
                    <a:pt x="0" y="928"/>
                    <a:pt x="8" y="937"/>
                    <a:pt x="18" y="937"/>
                  </a:cubicBezTo>
                  <a:cubicBezTo>
                    <a:pt x="172" y="937"/>
                    <a:pt x="172" y="937"/>
                    <a:pt x="172" y="937"/>
                  </a:cubicBezTo>
                  <a:cubicBezTo>
                    <a:pt x="182" y="937"/>
                    <a:pt x="190" y="928"/>
                    <a:pt x="190" y="919"/>
                  </a:cubicBezTo>
                  <a:cubicBezTo>
                    <a:pt x="190" y="560"/>
                    <a:pt x="190" y="560"/>
                    <a:pt x="190" y="560"/>
                  </a:cubicBezTo>
                  <a:cubicBezTo>
                    <a:pt x="830" y="560"/>
                    <a:pt x="830" y="560"/>
                    <a:pt x="830" y="560"/>
                  </a:cubicBezTo>
                  <a:cubicBezTo>
                    <a:pt x="830" y="919"/>
                    <a:pt x="830" y="919"/>
                    <a:pt x="830" y="919"/>
                  </a:cubicBezTo>
                  <a:cubicBezTo>
                    <a:pt x="830" y="928"/>
                    <a:pt x="838" y="937"/>
                    <a:pt x="848" y="937"/>
                  </a:cubicBezTo>
                  <a:cubicBezTo>
                    <a:pt x="1001" y="937"/>
                    <a:pt x="1001" y="937"/>
                    <a:pt x="1001" y="937"/>
                  </a:cubicBezTo>
                  <a:cubicBezTo>
                    <a:pt x="1011" y="937"/>
                    <a:pt x="1019" y="928"/>
                    <a:pt x="1019" y="919"/>
                  </a:cubicBezTo>
                  <a:cubicBezTo>
                    <a:pt x="1019" y="18"/>
                    <a:pt x="1019" y="18"/>
                    <a:pt x="1019" y="18"/>
                  </a:cubicBezTo>
                  <a:cubicBezTo>
                    <a:pt x="1019" y="8"/>
                    <a:pt x="1011" y="0"/>
                    <a:pt x="1001" y="0"/>
                  </a:cubicBezTo>
                  <a:cubicBezTo>
                    <a:pt x="848" y="0"/>
                    <a:pt x="848" y="0"/>
                    <a:pt x="848" y="0"/>
                  </a:cubicBezTo>
                  <a:cubicBezTo>
                    <a:pt x="838" y="0"/>
                    <a:pt x="830" y="8"/>
                    <a:pt x="830" y="18"/>
                  </a:cubicBez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chemeClr val="tx1"/>
                </a:solidFill>
              </a:endParaRPr>
            </a:p>
          </p:txBody>
        </p:sp>
        <p:sp>
          <p:nvSpPr>
            <p:cNvPr id="12" name="Freeform 6">
              <a:extLst>
                <a:ext uri="{FF2B5EF4-FFF2-40B4-BE49-F238E27FC236}">
                  <a16:creationId xmlns:a16="http://schemas.microsoft.com/office/drawing/2014/main" id="{1289EA2F-C60B-4E0C-B9D4-2EF490146190}"/>
                </a:ext>
              </a:extLst>
            </p:cNvPr>
            <p:cNvSpPr>
              <a:spLocks/>
            </p:cNvSpPr>
            <p:nvPr userDrawn="1"/>
          </p:nvSpPr>
          <p:spPr bwMode="auto">
            <a:xfrm>
              <a:off x="3977" y="288"/>
              <a:ext cx="1163" cy="1787"/>
            </a:xfrm>
            <a:custGeom>
              <a:avLst/>
              <a:gdLst>
                <a:gd name="T0" fmla="*/ 86 w 615"/>
                <a:gd name="T1" fmla="*/ 254 h 945"/>
                <a:gd name="T2" fmla="*/ 14 w 615"/>
                <a:gd name="T3" fmla="*/ 120 h 945"/>
                <a:gd name="T4" fmla="*/ 18 w 615"/>
                <a:gd name="T5" fmla="*/ 98 h 945"/>
                <a:gd name="T6" fmla="*/ 74 w 615"/>
                <a:gd name="T7" fmla="*/ 55 h 945"/>
                <a:gd name="T8" fmla="*/ 163 w 615"/>
                <a:gd name="T9" fmla="*/ 16 h 945"/>
                <a:gd name="T10" fmla="*/ 277 w 615"/>
                <a:gd name="T11" fmla="*/ 0 h 945"/>
                <a:gd name="T12" fmla="*/ 408 w 615"/>
                <a:gd name="T13" fmla="*/ 22 h 945"/>
                <a:gd name="T14" fmla="*/ 508 w 615"/>
                <a:gd name="T15" fmla="*/ 84 h 945"/>
                <a:gd name="T16" fmla="*/ 571 w 615"/>
                <a:gd name="T17" fmla="*/ 181 h 945"/>
                <a:gd name="T18" fmla="*/ 593 w 615"/>
                <a:gd name="T19" fmla="*/ 304 h 945"/>
                <a:gd name="T20" fmla="*/ 582 w 615"/>
                <a:gd name="T21" fmla="*/ 385 h 945"/>
                <a:gd name="T22" fmla="*/ 554 w 615"/>
                <a:gd name="T23" fmla="*/ 454 h 945"/>
                <a:gd name="T24" fmla="*/ 512 w 615"/>
                <a:gd name="T25" fmla="*/ 517 h 945"/>
                <a:gd name="T26" fmla="*/ 460 w 615"/>
                <a:gd name="T27" fmla="*/ 576 h 945"/>
                <a:gd name="T28" fmla="*/ 288 w 615"/>
                <a:gd name="T29" fmla="*/ 758 h 945"/>
                <a:gd name="T30" fmla="*/ 596 w 615"/>
                <a:gd name="T31" fmla="*/ 758 h 945"/>
                <a:gd name="T32" fmla="*/ 615 w 615"/>
                <a:gd name="T33" fmla="*/ 776 h 945"/>
                <a:gd name="T34" fmla="*/ 615 w 615"/>
                <a:gd name="T35" fmla="*/ 927 h 945"/>
                <a:gd name="T36" fmla="*/ 596 w 615"/>
                <a:gd name="T37" fmla="*/ 945 h 945"/>
                <a:gd name="T38" fmla="*/ 18 w 615"/>
                <a:gd name="T39" fmla="*/ 945 h 945"/>
                <a:gd name="T40" fmla="*/ 0 w 615"/>
                <a:gd name="T41" fmla="*/ 927 h 945"/>
                <a:gd name="T42" fmla="*/ 0 w 615"/>
                <a:gd name="T43" fmla="*/ 806 h 945"/>
                <a:gd name="T44" fmla="*/ 9 w 615"/>
                <a:gd name="T45" fmla="*/ 783 h 945"/>
                <a:gd name="T46" fmla="*/ 320 w 615"/>
                <a:gd name="T47" fmla="*/ 461 h 945"/>
                <a:gd name="T48" fmla="*/ 373 w 615"/>
                <a:gd name="T49" fmla="*/ 389 h 945"/>
                <a:gd name="T50" fmla="*/ 390 w 615"/>
                <a:gd name="T51" fmla="*/ 314 h 945"/>
                <a:gd name="T52" fmla="*/ 381 w 615"/>
                <a:gd name="T53" fmla="*/ 264 h 945"/>
                <a:gd name="T54" fmla="*/ 356 w 615"/>
                <a:gd name="T55" fmla="*/ 225 h 945"/>
                <a:gd name="T56" fmla="*/ 316 w 615"/>
                <a:gd name="T57" fmla="*/ 199 h 945"/>
                <a:gd name="T58" fmla="*/ 265 w 615"/>
                <a:gd name="T59" fmla="*/ 190 h 945"/>
                <a:gd name="T60" fmla="*/ 210 w 615"/>
                <a:gd name="T61" fmla="*/ 197 h 945"/>
                <a:gd name="T62" fmla="*/ 165 w 615"/>
                <a:gd name="T63" fmla="*/ 218 h 945"/>
                <a:gd name="T64" fmla="*/ 127 w 615"/>
                <a:gd name="T65" fmla="*/ 248 h 945"/>
                <a:gd name="T66" fmla="*/ 114 w 615"/>
                <a:gd name="T67" fmla="*/ 259 h 945"/>
                <a:gd name="T68" fmla="*/ 86 w 615"/>
                <a:gd name="T69" fmla="*/ 254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5" h="945">
                  <a:moveTo>
                    <a:pt x="86" y="254"/>
                  </a:moveTo>
                  <a:cubicBezTo>
                    <a:pt x="14" y="120"/>
                    <a:pt x="14" y="120"/>
                    <a:pt x="14" y="120"/>
                  </a:cubicBezTo>
                  <a:cubicBezTo>
                    <a:pt x="10" y="112"/>
                    <a:pt x="12" y="103"/>
                    <a:pt x="18" y="98"/>
                  </a:cubicBezTo>
                  <a:cubicBezTo>
                    <a:pt x="34" y="83"/>
                    <a:pt x="53" y="68"/>
                    <a:pt x="74" y="55"/>
                  </a:cubicBezTo>
                  <a:cubicBezTo>
                    <a:pt x="100" y="39"/>
                    <a:pt x="130" y="26"/>
                    <a:pt x="163" y="16"/>
                  </a:cubicBezTo>
                  <a:cubicBezTo>
                    <a:pt x="196" y="5"/>
                    <a:pt x="235" y="0"/>
                    <a:pt x="277" y="0"/>
                  </a:cubicBezTo>
                  <a:cubicBezTo>
                    <a:pt x="325" y="0"/>
                    <a:pt x="369" y="7"/>
                    <a:pt x="408" y="22"/>
                  </a:cubicBezTo>
                  <a:cubicBezTo>
                    <a:pt x="447" y="37"/>
                    <a:pt x="480" y="58"/>
                    <a:pt x="508" y="84"/>
                  </a:cubicBezTo>
                  <a:cubicBezTo>
                    <a:pt x="535" y="111"/>
                    <a:pt x="556" y="144"/>
                    <a:pt x="571" y="181"/>
                  </a:cubicBezTo>
                  <a:cubicBezTo>
                    <a:pt x="585" y="218"/>
                    <a:pt x="593" y="259"/>
                    <a:pt x="593" y="304"/>
                  </a:cubicBezTo>
                  <a:cubicBezTo>
                    <a:pt x="593" y="333"/>
                    <a:pt x="589" y="360"/>
                    <a:pt x="582" y="385"/>
                  </a:cubicBezTo>
                  <a:cubicBezTo>
                    <a:pt x="576" y="409"/>
                    <a:pt x="566" y="433"/>
                    <a:pt x="554" y="454"/>
                  </a:cubicBezTo>
                  <a:cubicBezTo>
                    <a:pt x="542" y="476"/>
                    <a:pt x="528" y="497"/>
                    <a:pt x="512" y="517"/>
                  </a:cubicBezTo>
                  <a:cubicBezTo>
                    <a:pt x="496" y="537"/>
                    <a:pt x="479" y="557"/>
                    <a:pt x="460" y="576"/>
                  </a:cubicBezTo>
                  <a:cubicBezTo>
                    <a:pt x="288" y="758"/>
                    <a:pt x="288" y="758"/>
                    <a:pt x="288" y="758"/>
                  </a:cubicBezTo>
                  <a:cubicBezTo>
                    <a:pt x="596" y="758"/>
                    <a:pt x="596" y="758"/>
                    <a:pt x="596" y="758"/>
                  </a:cubicBezTo>
                  <a:cubicBezTo>
                    <a:pt x="606" y="758"/>
                    <a:pt x="615" y="766"/>
                    <a:pt x="615" y="776"/>
                  </a:cubicBezTo>
                  <a:cubicBezTo>
                    <a:pt x="615" y="927"/>
                    <a:pt x="615" y="927"/>
                    <a:pt x="615" y="927"/>
                  </a:cubicBezTo>
                  <a:cubicBezTo>
                    <a:pt x="615" y="937"/>
                    <a:pt x="606" y="945"/>
                    <a:pt x="596" y="945"/>
                  </a:cubicBezTo>
                  <a:cubicBezTo>
                    <a:pt x="18" y="945"/>
                    <a:pt x="18" y="945"/>
                    <a:pt x="18" y="945"/>
                  </a:cubicBezTo>
                  <a:cubicBezTo>
                    <a:pt x="8" y="945"/>
                    <a:pt x="0" y="937"/>
                    <a:pt x="0" y="927"/>
                  </a:cubicBezTo>
                  <a:cubicBezTo>
                    <a:pt x="0" y="806"/>
                    <a:pt x="0" y="806"/>
                    <a:pt x="0" y="806"/>
                  </a:cubicBezTo>
                  <a:cubicBezTo>
                    <a:pt x="0" y="797"/>
                    <a:pt x="3" y="789"/>
                    <a:pt x="9" y="783"/>
                  </a:cubicBezTo>
                  <a:cubicBezTo>
                    <a:pt x="320" y="461"/>
                    <a:pt x="320" y="461"/>
                    <a:pt x="320" y="461"/>
                  </a:cubicBezTo>
                  <a:cubicBezTo>
                    <a:pt x="343" y="437"/>
                    <a:pt x="361" y="413"/>
                    <a:pt x="373" y="389"/>
                  </a:cubicBezTo>
                  <a:cubicBezTo>
                    <a:pt x="384" y="365"/>
                    <a:pt x="390" y="340"/>
                    <a:pt x="390" y="314"/>
                  </a:cubicBezTo>
                  <a:cubicBezTo>
                    <a:pt x="390" y="295"/>
                    <a:pt x="387" y="279"/>
                    <a:pt x="381" y="264"/>
                  </a:cubicBezTo>
                  <a:cubicBezTo>
                    <a:pt x="375" y="249"/>
                    <a:pt x="367" y="236"/>
                    <a:pt x="356" y="225"/>
                  </a:cubicBezTo>
                  <a:cubicBezTo>
                    <a:pt x="345" y="214"/>
                    <a:pt x="332" y="205"/>
                    <a:pt x="316" y="199"/>
                  </a:cubicBezTo>
                  <a:cubicBezTo>
                    <a:pt x="301" y="193"/>
                    <a:pt x="284" y="190"/>
                    <a:pt x="265" y="190"/>
                  </a:cubicBezTo>
                  <a:cubicBezTo>
                    <a:pt x="245" y="190"/>
                    <a:pt x="226" y="192"/>
                    <a:pt x="210" y="197"/>
                  </a:cubicBezTo>
                  <a:cubicBezTo>
                    <a:pt x="194" y="203"/>
                    <a:pt x="179" y="209"/>
                    <a:pt x="165" y="218"/>
                  </a:cubicBezTo>
                  <a:cubicBezTo>
                    <a:pt x="151" y="227"/>
                    <a:pt x="139" y="237"/>
                    <a:pt x="127" y="248"/>
                  </a:cubicBezTo>
                  <a:cubicBezTo>
                    <a:pt x="122" y="252"/>
                    <a:pt x="118" y="256"/>
                    <a:pt x="114" y="259"/>
                  </a:cubicBezTo>
                  <a:cubicBezTo>
                    <a:pt x="106" y="267"/>
                    <a:pt x="92" y="264"/>
                    <a:pt x="86" y="254"/>
                  </a:cubicBez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chemeClr val="tx1"/>
                </a:solidFill>
              </a:endParaRPr>
            </a:p>
          </p:txBody>
        </p:sp>
        <p:sp>
          <p:nvSpPr>
            <p:cNvPr id="13" name="Freeform 7">
              <a:extLst>
                <a:ext uri="{FF2B5EF4-FFF2-40B4-BE49-F238E27FC236}">
                  <a16:creationId xmlns:a16="http://schemas.microsoft.com/office/drawing/2014/main" id="{F565173A-6152-495C-8886-801CC0843EA4}"/>
                </a:ext>
              </a:extLst>
            </p:cNvPr>
            <p:cNvSpPr>
              <a:spLocks/>
            </p:cNvSpPr>
            <p:nvPr userDrawn="1"/>
          </p:nvSpPr>
          <p:spPr bwMode="auto">
            <a:xfrm>
              <a:off x="2442" y="290"/>
              <a:ext cx="1365" cy="1808"/>
            </a:xfrm>
            <a:custGeom>
              <a:avLst/>
              <a:gdLst>
                <a:gd name="T0" fmla="*/ 640 w 722"/>
                <a:gd name="T1" fmla="*/ 466 h 956"/>
                <a:gd name="T2" fmla="*/ 444 w 722"/>
                <a:gd name="T3" fmla="*/ 387 h 956"/>
                <a:gd name="T4" fmla="*/ 327 w 722"/>
                <a:gd name="T5" fmla="*/ 364 h 956"/>
                <a:gd name="T6" fmla="*/ 242 w 722"/>
                <a:gd name="T7" fmla="*/ 320 h 956"/>
                <a:gd name="T8" fmla="*/ 242 w 722"/>
                <a:gd name="T9" fmla="*/ 246 h 956"/>
                <a:gd name="T10" fmla="*/ 319 w 722"/>
                <a:gd name="T11" fmla="*/ 196 h 956"/>
                <a:gd name="T12" fmla="*/ 507 w 722"/>
                <a:gd name="T13" fmla="*/ 210 h 956"/>
                <a:gd name="T14" fmla="*/ 608 w 722"/>
                <a:gd name="T15" fmla="*/ 259 h 956"/>
                <a:gd name="T16" fmla="*/ 635 w 722"/>
                <a:gd name="T17" fmla="*/ 251 h 956"/>
                <a:gd name="T18" fmla="*/ 706 w 722"/>
                <a:gd name="T19" fmla="*/ 119 h 956"/>
                <a:gd name="T20" fmla="*/ 709 w 722"/>
                <a:gd name="T21" fmla="*/ 110 h 956"/>
                <a:gd name="T22" fmla="*/ 626 w 722"/>
                <a:gd name="T23" fmla="*/ 53 h 956"/>
                <a:gd name="T24" fmla="*/ 465 w 722"/>
                <a:gd name="T25" fmla="*/ 5 h 956"/>
                <a:gd name="T26" fmla="*/ 247 w 722"/>
                <a:gd name="T27" fmla="*/ 18 h 956"/>
                <a:gd name="T28" fmla="*/ 60 w 722"/>
                <a:gd name="T29" fmla="*/ 167 h 956"/>
                <a:gd name="T30" fmla="*/ 52 w 722"/>
                <a:gd name="T31" fmla="*/ 404 h 956"/>
                <a:gd name="T32" fmla="*/ 193 w 722"/>
                <a:gd name="T33" fmla="*/ 535 h 956"/>
                <a:gd name="T34" fmla="*/ 351 w 722"/>
                <a:gd name="T35" fmla="*/ 572 h 956"/>
                <a:gd name="T36" fmla="*/ 482 w 722"/>
                <a:gd name="T37" fmla="*/ 608 h 956"/>
                <a:gd name="T38" fmla="*/ 521 w 722"/>
                <a:gd name="T39" fmla="*/ 670 h 956"/>
                <a:gd name="T40" fmla="*/ 479 w 722"/>
                <a:gd name="T41" fmla="*/ 740 h 956"/>
                <a:gd name="T42" fmla="*/ 366 w 722"/>
                <a:gd name="T43" fmla="*/ 767 h 956"/>
                <a:gd name="T44" fmla="*/ 218 w 722"/>
                <a:gd name="T45" fmla="*/ 739 h 956"/>
                <a:gd name="T46" fmla="*/ 112 w 722"/>
                <a:gd name="T47" fmla="*/ 678 h 956"/>
                <a:gd name="T48" fmla="*/ 86 w 722"/>
                <a:gd name="T49" fmla="*/ 680 h 956"/>
                <a:gd name="T50" fmla="*/ 84 w 722"/>
                <a:gd name="T51" fmla="*/ 683 h 956"/>
                <a:gd name="T52" fmla="*/ 4 w 722"/>
                <a:gd name="T53" fmla="*/ 815 h 956"/>
                <a:gd name="T54" fmla="*/ 11 w 722"/>
                <a:gd name="T55" fmla="*/ 841 h 956"/>
                <a:gd name="T56" fmla="*/ 171 w 722"/>
                <a:gd name="T57" fmla="*/ 925 h 956"/>
                <a:gd name="T58" fmla="*/ 366 w 722"/>
                <a:gd name="T59" fmla="*/ 956 h 956"/>
                <a:gd name="T60" fmla="*/ 613 w 722"/>
                <a:gd name="T61" fmla="*/ 881 h 956"/>
                <a:gd name="T62" fmla="*/ 722 w 722"/>
                <a:gd name="T63" fmla="*/ 650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22" h="956">
                  <a:moveTo>
                    <a:pt x="700" y="543"/>
                  </a:moveTo>
                  <a:cubicBezTo>
                    <a:pt x="685" y="513"/>
                    <a:pt x="665" y="487"/>
                    <a:pt x="640" y="466"/>
                  </a:cubicBezTo>
                  <a:cubicBezTo>
                    <a:pt x="615" y="445"/>
                    <a:pt x="585" y="428"/>
                    <a:pt x="552" y="416"/>
                  </a:cubicBezTo>
                  <a:cubicBezTo>
                    <a:pt x="518" y="403"/>
                    <a:pt x="482" y="393"/>
                    <a:pt x="444" y="387"/>
                  </a:cubicBezTo>
                  <a:cubicBezTo>
                    <a:pt x="396" y="378"/>
                    <a:pt x="396" y="378"/>
                    <a:pt x="396" y="378"/>
                  </a:cubicBezTo>
                  <a:cubicBezTo>
                    <a:pt x="371" y="374"/>
                    <a:pt x="348" y="369"/>
                    <a:pt x="327" y="364"/>
                  </a:cubicBezTo>
                  <a:cubicBezTo>
                    <a:pt x="307" y="359"/>
                    <a:pt x="289" y="353"/>
                    <a:pt x="274" y="345"/>
                  </a:cubicBezTo>
                  <a:cubicBezTo>
                    <a:pt x="260" y="338"/>
                    <a:pt x="249" y="330"/>
                    <a:pt x="242" y="320"/>
                  </a:cubicBezTo>
                  <a:cubicBezTo>
                    <a:pt x="235" y="310"/>
                    <a:pt x="231" y="299"/>
                    <a:pt x="231" y="285"/>
                  </a:cubicBezTo>
                  <a:cubicBezTo>
                    <a:pt x="231" y="270"/>
                    <a:pt x="235" y="257"/>
                    <a:pt x="242" y="246"/>
                  </a:cubicBezTo>
                  <a:cubicBezTo>
                    <a:pt x="249" y="234"/>
                    <a:pt x="259" y="224"/>
                    <a:pt x="272" y="216"/>
                  </a:cubicBezTo>
                  <a:cubicBezTo>
                    <a:pt x="285" y="207"/>
                    <a:pt x="301" y="200"/>
                    <a:pt x="319" y="196"/>
                  </a:cubicBezTo>
                  <a:cubicBezTo>
                    <a:pt x="338" y="191"/>
                    <a:pt x="359" y="189"/>
                    <a:pt x="382" y="189"/>
                  </a:cubicBezTo>
                  <a:cubicBezTo>
                    <a:pt x="427" y="189"/>
                    <a:pt x="469" y="196"/>
                    <a:pt x="507" y="210"/>
                  </a:cubicBezTo>
                  <a:cubicBezTo>
                    <a:pt x="543" y="223"/>
                    <a:pt x="577" y="240"/>
                    <a:pt x="608" y="259"/>
                  </a:cubicBezTo>
                  <a:cubicBezTo>
                    <a:pt x="608" y="259"/>
                    <a:pt x="608" y="259"/>
                    <a:pt x="608" y="259"/>
                  </a:cubicBezTo>
                  <a:cubicBezTo>
                    <a:pt x="611" y="260"/>
                    <a:pt x="614" y="262"/>
                    <a:pt x="618" y="262"/>
                  </a:cubicBezTo>
                  <a:cubicBezTo>
                    <a:pt x="625" y="262"/>
                    <a:pt x="632" y="257"/>
                    <a:pt x="635" y="251"/>
                  </a:cubicBezTo>
                  <a:cubicBezTo>
                    <a:pt x="635" y="251"/>
                    <a:pt x="635" y="251"/>
                    <a:pt x="635" y="251"/>
                  </a:cubicBezTo>
                  <a:cubicBezTo>
                    <a:pt x="706" y="119"/>
                    <a:pt x="706" y="119"/>
                    <a:pt x="706" y="119"/>
                  </a:cubicBezTo>
                  <a:cubicBezTo>
                    <a:pt x="706" y="119"/>
                    <a:pt x="706" y="119"/>
                    <a:pt x="706" y="119"/>
                  </a:cubicBezTo>
                  <a:cubicBezTo>
                    <a:pt x="708" y="116"/>
                    <a:pt x="709" y="113"/>
                    <a:pt x="709" y="110"/>
                  </a:cubicBezTo>
                  <a:cubicBezTo>
                    <a:pt x="709" y="103"/>
                    <a:pt x="705" y="97"/>
                    <a:pt x="700" y="93"/>
                  </a:cubicBezTo>
                  <a:cubicBezTo>
                    <a:pt x="675" y="78"/>
                    <a:pt x="651" y="64"/>
                    <a:pt x="626" y="53"/>
                  </a:cubicBezTo>
                  <a:cubicBezTo>
                    <a:pt x="600" y="41"/>
                    <a:pt x="573" y="30"/>
                    <a:pt x="547" y="23"/>
                  </a:cubicBezTo>
                  <a:cubicBezTo>
                    <a:pt x="520" y="15"/>
                    <a:pt x="493" y="9"/>
                    <a:pt x="465" y="5"/>
                  </a:cubicBezTo>
                  <a:cubicBezTo>
                    <a:pt x="438" y="1"/>
                    <a:pt x="408" y="0"/>
                    <a:pt x="378" y="0"/>
                  </a:cubicBezTo>
                  <a:cubicBezTo>
                    <a:pt x="333" y="0"/>
                    <a:pt x="288" y="6"/>
                    <a:pt x="247" y="18"/>
                  </a:cubicBezTo>
                  <a:cubicBezTo>
                    <a:pt x="206" y="31"/>
                    <a:pt x="168" y="50"/>
                    <a:pt x="137" y="74"/>
                  </a:cubicBezTo>
                  <a:cubicBezTo>
                    <a:pt x="105" y="99"/>
                    <a:pt x="79" y="130"/>
                    <a:pt x="60" y="167"/>
                  </a:cubicBezTo>
                  <a:cubicBezTo>
                    <a:pt x="41" y="205"/>
                    <a:pt x="31" y="248"/>
                    <a:pt x="31" y="297"/>
                  </a:cubicBezTo>
                  <a:cubicBezTo>
                    <a:pt x="31" y="339"/>
                    <a:pt x="38" y="373"/>
                    <a:pt x="52" y="404"/>
                  </a:cubicBezTo>
                  <a:cubicBezTo>
                    <a:pt x="65" y="435"/>
                    <a:pt x="84" y="462"/>
                    <a:pt x="108" y="483"/>
                  </a:cubicBezTo>
                  <a:cubicBezTo>
                    <a:pt x="132" y="504"/>
                    <a:pt x="160" y="522"/>
                    <a:pt x="193" y="535"/>
                  </a:cubicBezTo>
                  <a:cubicBezTo>
                    <a:pt x="224" y="547"/>
                    <a:pt x="260" y="557"/>
                    <a:pt x="298" y="563"/>
                  </a:cubicBezTo>
                  <a:cubicBezTo>
                    <a:pt x="351" y="572"/>
                    <a:pt x="351" y="572"/>
                    <a:pt x="351" y="572"/>
                  </a:cubicBezTo>
                  <a:cubicBezTo>
                    <a:pt x="380" y="578"/>
                    <a:pt x="406" y="583"/>
                    <a:pt x="428" y="589"/>
                  </a:cubicBezTo>
                  <a:cubicBezTo>
                    <a:pt x="449" y="594"/>
                    <a:pt x="468" y="601"/>
                    <a:pt x="482" y="608"/>
                  </a:cubicBezTo>
                  <a:cubicBezTo>
                    <a:pt x="495" y="616"/>
                    <a:pt x="505" y="624"/>
                    <a:pt x="512" y="634"/>
                  </a:cubicBezTo>
                  <a:cubicBezTo>
                    <a:pt x="518" y="643"/>
                    <a:pt x="521" y="657"/>
                    <a:pt x="521" y="670"/>
                  </a:cubicBezTo>
                  <a:cubicBezTo>
                    <a:pt x="521" y="685"/>
                    <a:pt x="518" y="698"/>
                    <a:pt x="511" y="710"/>
                  </a:cubicBezTo>
                  <a:cubicBezTo>
                    <a:pt x="503" y="722"/>
                    <a:pt x="492" y="732"/>
                    <a:pt x="479" y="740"/>
                  </a:cubicBezTo>
                  <a:cubicBezTo>
                    <a:pt x="465" y="749"/>
                    <a:pt x="448" y="756"/>
                    <a:pt x="429" y="760"/>
                  </a:cubicBezTo>
                  <a:cubicBezTo>
                    <a:pt x="410" y="765"/>
                    <a:pt x="389" y="767"/>
                    <a:pt x="366" y="767"/>
                  </a:cubicBezTo>
                  <a:cubicBezTo>
                    <a:pt x="340" y="767"/>
                    <a:pt x="314" y="764"/>
                    <a:pt x="289" y="759"/>
                  </a:cubicBezTo>
                  <a:cubicBezTo>
                    <a:pt x="264" y="754"/>
                    <a:pt x="240" y="747"/>
                    <a:pt x="218" y="739"/>
                  </a:cubicBezTo>
                  <a:cubicBezTo>
                    <a:pt x="195" y="730"/>
                    <a:pt x="174" y="720"/>
                    <a:pt x="155" y="708"/>
                  </a:cubicBezTo>
                  <a:cubicBezTo>
                    <a:pt x="139" y="699"/>
                    <a:pt x="125" y="689"/>
                    <a:pt x="112" y="678"/>
                  </a:cubicBezTo>
                  <a:cubicBezTo>
                    <a:pt x="112" y="678"/>
                    <a:pt x="112" y="679"/>
                    <a:pt x="112" y="679"/>
                  </a:cubicBezTo>
                  <a:cubicBezTo>
                    <a:pt x="104" y="673"/>
                    <a:pt x="93" y="673"/>
                    <a:pt x="86" y="680"/>
                  </a:cubicBezTo>
                  <a:cubicBezTo>
                    <a:pt x="85" y="681"/>
                    <a:pt x="85" y="682"/>
                    <a:pt x="84" y="683"/>
                  </a:cubicBezTo>
                  <a:cubicBezTo>
                    <a:pt x="84" y="683"/>
                    <a:pt x="84" y="683"/>
                    <a:pt x="84" y="683"/>
                  </a:cubicBezTo>
                  <a:cubicBezTo>
                    <a:pt x="4" y="815"/>
                    <a:pt x="4" y="815"/>
                    <a:pt x="4" y="815"/>
                  </a:cubicBezTo>
                  <a:cubicBezTo>
                    <a:pt x="4" y="815"/>
                    <a:pt x="4" y="815"/>
                    <a:pt x="4" y="815"/>
                  </a:cubicBezTo>
                  <a:cubicBezTo>
                    <a:pt x="0" y="822"/>
                    <a:pt x="1" y="832"/>
                    <a:pt x="7" y="838"/>
                  </a:cubicBezTo>
                  <a:cubicBezTo>
                    <a:pt x="8" y="839"/>
                    <a:pt x="9" y="840"/>
                    <a:pt x="11" y="841"/>
                  </a:cubicBezTo>
                  <a:cubicBezTo>
                    <a:pt x="32" y="858"/>
                    <a:pt x="55" y="874"/>
                    <a:pt x="81" y="888"/>
                  </a:cubicBezTo>
                  <a:cubicBezTo>
                    <a:pt x="109" y="903"/>
                    <a:pt x="140" y="915"/>
                    <a:pt x="171" y="925"/>
                  </a:cubicBezTo>
                  <a:cubicBezTo>
                    <a:pt x="202" y="935"/>
                    <a:pt x="234" y="943"/>
                    <a:pt x="267" y="948"/>
                  </a:cubicBezTo>
                  <a:cubicBezTo>
                    <a:pt x="300" y="953"/>
                    <a:pt x="333" y="956"/>
                    <a:pt x="366" y="956"/>
                  </a:cubicBezTo>
                  <a:cubicBezTo>
                    <a:pt x="412" y="956"/>
                    <a:pt x="457" y="949"/>
                    <a:pt x="499" y="937"/>
                  </a:cubicBezTo>
                  <a:cubicBezTo>
                    <a:pt x="542" y="925"/>
                    <a:pt x="580" y="906"/>
                    <a:pt x="613" y="881"/>
                  </a:cubicBezTo>
                  <a:cubicBezTo>
                    <a:pt x="646" y="856"/>
                    <a:pt x="672" y="824"/>
                    <a:pt x="692" y="786"/>
                  </a:cubicBezTo>
                  <a:cubicBezTo>
                    <a:pt x="712" y="747"/>
                    <a:pt x="722" y="702"/>
                    <a:pt x="722" y="650"/>
                  </a:cubicBezTo>
                  <a:cubicBezTo>
                    <a:pt x="722" y="610"/>
                    <a:pt x="714" y="574"/>
                    <a:pt x="700" y="543"/>
                  </a:cubicBez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chemeClr val="tx1"/>
                </a:solidFill>
              </a:endParaRPr>
            </a:p>
          </p:txBody>
        </p:sp>
      </p:grpSp>
      <p:sp>
        <p:nvSpPr>
          <p:cNvPr id="8" name="Footer Placeholder 3">
            <a:extLst>
              <a:ext uri="{FF2B5EF4-FFF2-40B4-BE49-F238E27FC236}">
                <a16:creationId xmlns:a16="http://schemas.microsoft.com/office/drawing/2014/main" id="{5AF3BAED-3CDD-C843-B343-22D640A81FB3}"/>
              </a:ext>
            </a:extLst>
          </p:cNvPr>
          <p:cNvSpPr>
            <a:spLocks noGrp="1"/>
          </p:cNvSpPr>
          <p:nvPr>
            <p:ph type="ftr" sz="quarter" idx="11"/>
          </p:nvPr>
        </p:nvSpPr>
        <p:spPr>
          <a:xfrm>
            <a:off x="547199" y="6483601"/>
            <a:ext cx="4117669" cy="212399"/>
          </a:xfrm>
          <a:prstGeom prst="rect">
            <a:avLst/>
          </a:prstGeom>
        </p:spPr>
        <p:txBody>
          <a:bodyPr/>
          <a:lstStyle/>
          <a:p>
            <a:r>
              <a:rPr lang="en-GB" dirty="0"/>
              <a:t>www.hs2.org.uk</a:t>
            </a:r>
          </a:p>
        </p:txBody>
      </p:sp>
      <p:pic>
        <p:nvPicPr>
          <p:cNvPr id="10" name="Picture 9">
            <a:extLst>
              <a:ext uri="{FF2B5EF4-FFF2-40B4-BE49-F238E27FC236}">
                <a16:creationId xmlns:a16="http://schemas.microsoft.com/office/drawing/2014/main" id="{703B5DF3-3FDB-0144-81B9-087C2CE6958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4000" y="6286513"/>
            <a:ext cx="11304000" cy="228574"/>
          </a:xfrm>
          <a:prstGeom prst="rect">
            <a:avLst/>
          </a:prstGeom>
        </p:spPr>
      </p:pic>
      <p:sp>
        <p:nvSpPr>
          <p:cNvPr id="4" name="Slide Number Placeholder 3"/>
          <p:cNvSpPr>
            <a:spLocks noGrp="1"/>
          </p:cNvSpPr>
          <p:nvPr>
            <p:ph type="sldNum" sz="quarter" idx="12"/>
          </p:nvPr>
        </p:nvSpPr>
        <p:spPr>
          <a:xfrm>
            <a:off x="10901779" y="6483601"/>
            <a:ext cx="744984" cy="212399"/>
          </a:xfrm>
          <a:prstGeom prst="rect">
            <a:avLst/>
          </a:prstGeom>
        </p:spPr>
        <p:txBody>
          <a:bodyPr/>
          <a:lstStyle/>
          <a:p>
            <a:fld id="{3DDFAA72-5DC3-4587-87F2-53D3D6F24F13}" type="slidenum">
              <a:rPr lang="en-GB" smtClean="0"/>
              <a:t>‹#›</a:t>
            </a:fld>
            <a:endParaRPr lang="en-GB" dirty="0"/>
          </a:p>
        </p:txBody>
      </p:sp>
    </p:spTree>
    <p:extLst>
      <p:ext uri="{BB962C8B-B14F-4D97-AF65-F5344CB8AC3E}">
        <p14:creationId xmlns:p14="http://schemas.microsoft.com/office/powerpoint/2010/main" val="111342686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jp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8.xml"/><Relationship Id="rId18" Type="http://schemas.openxmlformats.org/officeDocument/2006/relationships/slideLayout" Target="../slideLayouts/slideLayout63.xml"/><Relationship Id="rId26" Type="http://schemas.openxmlformats.org/officeDocument/2006/relationships/slideLayout" Target="../slideLayouts/slideLayout71.xml"/><Relationship Id="rId39" Type="http://schemas.openxmlformats.org/officeDocument/2006/relationships/slideLayout" Target="../slideLayouts/slideLayout84.xml"/><Relationship Id="rId21" Type="http://schemas.openxmlformats.org/officeDocument/2006/relationships/slideLayout" Target="../slideLayouts/slideLayout66.xml"/><Relationship Id="rId34" Type="http://schemas.openxmlformats.org/officeDocument/2006/relationships/slideLayout" Target="../slideLayouts/slideLayout79.xml"/><Relationship Id="rId42" Type="http://schemas.openxmlformats.org/officeDocument/2006/relationships/slideLayout" Target="../slideLayouts/slideLayout87.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9" Type="http://schemas.openxmlformats.org/officeDocument/2006/relationships/slideLayout" Target="../slideLayouts/slideLayout74.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slideLayout" Target="../slideLayouts/slideLayout69.xml"/><Relationship Id="rId32" Type="http://schemas.openxmlformats.org/officeDocument/2006/relationships/slideLayout" Target="../slideLayouts/slideLayout77.xml"/><Relationship Id="rId37" Type="http://schemas.openxmlformats.org/officeDocument/2006/relationships/slideLayout" Target="../slideLayouts/slideLayout82.xml"/><Relationship Id="rId40" Type="http://schemas.openxmlformats.org/officeDocument/2006/relationships/slideLayout" Target="../slideLayouts/slideLayout85.xml"/><Relationship Id="rId45" Type="http://schemas.openxmlformats.org/officeDocument/2006/relationships/slideLayout" Target="../slideLayouts/slideLayout90.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28" Type="http://schemas.openxmlformats.org/officeDocument/2006/relationships/slideLayout" Target="../slideLayouts/slideLayout73.xml"/><Relationship Id="rId36" Type="http://schemas.openxmlformats.org/officeDocument/2006/relationships/slideLayout" Target="../slideLayouts/slideLayout81.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31" Type="http://schemas.openxmlformats.org/officeDocument/2006/relationships/slideLayout" Target="../slideLayouts/slideLayout76.xml"/><Relationship Id="rId44" Type="http://schemas.openxmlformats.org/officeDocument/2006/relationships/slideLayout" Target="../slideLayouts/slideLayout89.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 Id="rId27" Type="http://schemas.openxmlformats.org/officeDocument/2006/relationships/slideLayout" Target="../slideLayouts/slideLayout72.xml"/><Relationship Id="rId30" Type="http://schemas.openxmlformats.org/officeDocument/2006/relationships/slideLayout" Target="../slideLayouts/slideLayout75.xml"/><Relationship Id="rId35" Type="http://schemas.openxmlformats.org/officeDocument/2006/relationships/slideLayout" Target="../slideLayouts/slideLayout80.xml"/><Relationship Id="rId43" Type="http://schemas.openxmlformats.org/officeDocument/2006/relationships/slideLayout" Target="../slideLayouts/slideLayout88.xml"/><Relationship Id="rId8" Type="http://schemas.openxmlformats.org/officeDocument/2006/relationships/slideLayout" Target="../slideLayouts/slideLayout53.xml"/><Relationship Id="rId3" Type="http://schemas.openxmlformats.org/officeDocument/2006/relationships/slideLayout" Target="../slideLayouts/slideLayout48.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slideLayout" Target="../slideLayouts/slideLayout70.xml"/><Relationship Id="rId33" Type="http://schemas.openxmlformats.org/officeDocument/2006/relationships/slideLayout" Target="../slideLayouts/slideLayout78.xml"/><Relationship Id="rId38" Type="http://schemas.openxmlformats.org/officeDocument/2006/relationships/slideLayout" Target="../slideLayouts/slideLayout83.xml"/><Relationship Id="rId46" Type="http://schemas.openxmlformats.org/officeDocument/2006/relationships/theme" Target="../theme/theme2.xml"/><Relationship Id="rId20" Type="http://schemas.openxmlformats.org/officeDocument/2006/relationships/slideLayout" Target="../slideLayouts/slideLayout65.xml"/><Relationship Id="rId41"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5EF9DE-B2ED-44A5-93CA-236808786ED4}"/>
              </a:ext>
            </a:extLst>
          </p:cNvPr>
          <p:cNvSpPr>
            <a:spLocks noGrp="1"/>
          </p:cNvSpPr>
          <p:nvPr>
            <p:ph type="title"/>
          </p:nvPr>
        </p:nvSpPr>
        <p:spPr>
          <a:xfrm>
            <a:off x="457200" y="469392"/>
            <a:ext cx="11277600" cy="968474"/>
          </a:xfrm>
          <a:prstGeom prst="rect">
            <a:avLst/>
          </a:prstGeom>
        </p:spPr>
        <p:txBody>
          <a:bodyPr vert="horz" lIns="0" tIns="0" rIns="0" bIns="0" rtlCol="0" anchor="t" anchorCtr="0">
            <a:no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029117E-1B8D-41F9-9D38-A0E90F1399DF}"/>
              </a:ext>
            </a:extLst>
          </p:cNvPr>
          <p:cNvSpPr>
            <a:spLocks noGrp="1"/>
          </p:cNvSpPr>
          <p:nvPr>
            <p:ph type="body" idx="1"/>
          </p:nvPr>
        </p:nvSpPr>
        <p:spPr>
          <a:xfrm>
            <a:off x="457200" y="1976437"/>
            <a:ext cx="11277600" cy="3801600"/>
          </a:xfrm>
          <a:prstGeom prst="rect">
            <a:avLst/>
          </a:prstGeom>
        </p:spPr>
        <p:txBody>
          <a:bodyPr vert="horz" lIns="0" tIns="0" rIns="0" bIns="0" rtlCol="0" anchor="t" anchorCtr="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a:extLst>
              <a:ext uri="{FF2B5EF4-FFF2-40B4-BE49-F238E27FC236}">
                <a16:creationId xmlns:a16="http://schemas.microsoft.com/office/drawing/2014/main" id="{F5CECD05-2B64-4C0A-B244-E7625063457E}"/>
              </a:ext>
            </a:extLst>
          </p:cNvPr>
          <p:cNvSpPr>
            <a:spLocks noGrp="1"/>
          </p:cNvSpPr>
          <p:nvPr>
            <p:ph type="ftr" sz="quarter" idx="3"/>
          </p:nvPr>
        </p:nvSpPr>
        <p:spPr>
          <a:xfrm>
            <a:off x="547199" y="6483601"/>
            <a:ext cx="4117669" cy="212399"/>
          </a:xfrm>
          <a:prstGeom prst="rect">
            <a:avLst/>
          </a:prstGeom>
        </p:spPr>
        <p:txBody>
          <a:bodyPr vert="horz" lIns="0" tIns="0" rIns="0" bIns="0" rtlCol="0" anchor="t" anchorCtr="0">
            <a:noAutofit/>
          </a:bodyPr>
          <a:lstStyle>
            <a:lvl1pPr algn="l">
              <a:defRPr sz="1000">
                <a:solidFill>
                  <a:schemeClr val="tx1"/>
                </a:solidFill>
              </a:defRPr>
            </a:lvl1pPr>
          </a:lstStyle>
          <a:p>
            <a:r>
              <a:rPr lang="en-GB" dirty="0"/>
              <a:t>www.hs2.org.uk</a:t>
            </a:r>
          </a:p>
        </p:txBody>
      </p:sp>
      <p:sp>
        <p:nvSpPr>
          <p:cNvPr id="4" name="Slide Number Placeholder 3"/>
          <p:cNvSpPr>
            <a:spLocks noGrp="1"/>
          </p:cNvSpPr>
          <p:nvPr>
            <p:ph type="sldNum" sz="quarter" idx="4"/>
          </p:nvPr>
        </p:nvSpPr>
        <p:spPr>
          <a:xfrm>
            <a:off x="10901779" y="6483601"/>
            <a:ext cx="744984" cy="212399"/>
          </a:xfrm>
          <a:prstGeom prst="rect">
            <a:avLst/>
          </a:prstGeom>
        </p:spPr>
        <p:txBody>
          <a:bodyPr vert="horz" lIns="91440" tIns="45720" rIns="91440" bIns="45720" rtlCol="0" anchor="ctr"/>
          <a:lstStyle>
            <a:lvl1pPr algn="r">
              <a:defRPr sz="1200">
                <a:solidFill>
                  <a:schemeClr val="tx1">
                    <a:tint val="75000"/>
                  </a:schemeClr>
                </a:solidFill>
              </a:defRPr>
            </a:lvl1pPr>
          </a:lstStyle>
          <a:p>
            <a:fld id="{3DDFAA72-5DC3-4587-87F2-53D3D6F24F13}" type="slidenum">
              <a:rPr lang="en-GB" smtClean="0"/>
              <a:t>‹#›</a:t>
            </a:fld>
            <a:endParaRPr lang="en-GB" dirty="0"/>
          </a:p>
        </p:txBody>
      </p:sp>
      <p:pic>
        <p:nvPicPr>
          <p:cNvPr id="8" name="Picture 7">
            <a:extLst>
              <a:ext uri="{FF2B5EF4-FFF2-40B4-BE49-F238E27FC236}">
                <a16:creationId xmlns:a16="http://schemas.microsoft.com/office/drawing/2014/main" id="{40FB4A1C-1029-47C9-A055-1BDAA9E96A5D}"/>
              </a:ext>
            </a:extLst>
          </p:cNvPr>
          <p:cNvPicPr>
            <a:picLocks noChangeAspect="1"/>
          </p:cNvPicPr>
          <p:nvPr userDrawn="1"/>
        </p:nvPicPr>
        <p:blipFill>
          <a:blip r:embed="rId47">
            <a:extLst>
              <a:ext uri="{28A0092B-C50C-407E-A947-70E740481C1C}">
                <a14:useLocalDpi xmlns:a14="http://schemas.microsoft.com/office/drawing/2010/main" val="0"/>
              </a:ext>
            </a:extLst>
          </a:blip>
          <a:srcRect/>
          <a:stretch/>
        </p:blipFill>
        <p:spPr>
          <a:xfrm>
            <a:off x="-1" y="0"/>
            <a:ext cx="12192000" cy="1866900"/>
          </a:xfrm>
          <a:prstGeom prst="rect">
            <a:avLst/>
          </a:prstGeom>
        </p:spPr>
      </p:pic>
      <p:sp>
        <p:nvSpPr>
          <p:cNvPr id="7" name="TextBox 6">
            <a:extLst>
              <a:ext uri="{FF2B5EF4-FFF2-40B4-BE49-F238E27FC236}">
                <a16:creationId xmlns:a16="http://schemas.microsoft.com/office/drawing/2014/main" id="{AB434E78-2A3C-E840-BF39-B604C1417291}"/>
              </a:ext>
            </a:extLst>
          </p:cNvPr>
          <p:cNvSpPr txBox="1"/>
          <p:nvPr userDrawn="1"/>
        </p:nvSpPr>
        <p:spPr>
          <a:xfrm>
            <a:off x="2551685" y="1423698"/>
            <a:ext cx="7940233" cy="335666"/>
          </a:xfrm>
          <a:prstGeom prst="rect">
            <a:avLst/>
          </a:prstGeom>
          <a:noFill/>
        </p:spPr>
        <p:txBody>
          <a:bodyPr wrap="square" lIns="0" tIns="0" rIns="0" bIns="0" rtlCol="0" anchor="ctr">
            <a:noAutofit/>
          </a:bodyPr>
          <a:lstStyle/>
          <a:p>
            <a:pPr algn="l"/>
            <a:r>
              <a:rPr lang="en-US" sz="2600" b="0" i="0" baseline="0" dirty="0">
                <a:solidFill>
                  <a:schemeClr val="bg1"/>
                </a:solidFill>
                <a:latin typeface="+mn-lt"/>
                <a:ea typeface="Open Sans Condensed Light" panose="020B0306030504020204" pitchFamily="34" charset="0"/>
                <a:cs typeface="Open Sans Condensed Light" panose="020B0306030504020204" pitchFamily="34" charset="0"/>
              </a:rPr>
              <a:t>MODULE 2 – </a:t>
            </a:r>
            <a:r>
              <a:rPr lang="en-US" sz="2600" b="1" i="0" baseline="0" dirty="0">
                <a:solidFill>
                  <a:schemeClr val="bg1"/>
                </a:solidFill>
                <a:latin typeface="+mn-lt"/>
                <a:ea typeface="Open Sans Condensed Light" panose="020B0306030504020204" pitchFamily="34" charset="0"/>
                <a:cs typeface="Open Sans Condensed Light" panose="020B0306030504020204" pitchFamily="34" charset="0"/>
              </a:rPr>
              <a:t>DESIGN FOR EVERYBODY</a:t>
            </a:r>
          </a:p>
        </p:txBody>
      </p:sp>
    </p:spTree>
    <p:extLst>
      <p:ext uri="{BB962C8B-B14F-4D97-AF65-F5344CB8AC3E}">
        <p14:creationId xmlns:p14="http://schemas.microsoft.com/office/powerpoint/2010/main" val="726639503"/>
      </p:ext>
    </p:extLst>
  </p:cSld>
  <p:clrMap bg1="lt1" tx1="dk1" bg2="lt2" tx2="dk2" accent1="accent1" accent2="accent2" accent3="accent3" accent4="accent4" accent5="accent5" accent6="accent6" hlink="hlink" folHlink="folHlink"/>
  <p:sldLayoutIdLst>
    <p:sldLayoutId id="2147483708" r:id="rId1"/>
    <p:sldLayoutId id="2147483737" r:id="rId2"/>
    <p:sldLayoutId id="2147483741" r:id="rId3"/>
    <p:sldLayoutId id="2147483739" r:id="rId4"/>
    <p:sldLayoutId id="2147483731" r:id="rId5"/>
    <p:sldLayoutId id="2147483722" r:id="rId6"/>
    <p:sldLayoutId id="2147483724" r:id="rId7"/>
    <p:sldLayoutId id="2147483723" r:id="rId8"/>
    <p:sldLayoutId id="2147483824" r:id="rId9"/>
    <p:sldLayoutId id="2147483726" r:id="rId10"/>
    <p:sldLayoutId id="2147483727" r:id="rId11"/>
    <p:sldLayoutId id="2147483825" r:id="rId12"/>
    <p:sldLayoutId id="2147483780" r:id="rId13"/>
    <p:sldLayoutId id="2147483795" r:id="rId14"/>
    <p:sldLayoutId id="2147483826" r:id="rId15"/>
    <p:sldLayoutId id="2147483806" r:id="rId16"/>
    <p:sldLayoutId id="2147483812" r:id="rId17"/>
    <p:sldLayoutId id="2147483818" r:id="rId18"/>
    <p:sldLayoutId id="2147483811" r:id="rId19"/>
    <p:sldLayoutId id="2147483814" r:id="rId20"/>
    <p:sldLayoutId id="2147483827" r:id="rId21"/>
    <p:sldLayoutId id="2147483828" r:id="rId22"/>
    <p:sldLayoutId id="2147483819" r:id="rId23"/>
    <p:sldLayoutId id="2147483820" r:id="rId24"/>
    <p:sldLayoutId id="2147483709" r:id="rId25"/>
    <p:sldLayoutId id="2147483815" r:id="rId26"/>
    <p:sldLayoutId id="2147483823" r:id="rId27"/>
    <p:sldLayoutId id="2147483816" r:id="rId28"/>
    <p:sldLayoutId id="2147483728" r:id="rId29"/>
    <p:sldLayoutId id="2147483808" r:id="rId30"/>
    <p:sldLayoutId id="2147483829" r:id="rId31"/>
    <p:sldLayoutId id="2147483796" r:id="rId32"/>
    <p:sldLayoutId id="2147483810" r:id="rId33"/>
    <p:sldLayoutId id="2147483803" r:id="rId34"/>
    <p:sldLayoutId id="2147483807" r:id="rId35"/>
    <p:sldLayoutId id="2147483740" r:id="rId36"/>
    <p:sldLayoutId id="2147483813" r:id="rId37"/>
    <p:sldLayoutId id="2147483801" r:id="rId38"/>
    <p:sldLayoutId id="2147483794" r:id="rId39"/>
    <p:sldLayoutId id="2147483793" r:id="rId40"/>
    <p:sldLayoutId id="2147483821" r:id="rId41"/>
    <p:sldLayoutId id="2147483822" r:id="rId42"/>
    <p:sldLayoutId id="2147483817" r:id="rId43"/>
    <p:sldLayoutId id="2147483831" r:id="rId44"/>
    <p:sldLayoutId id="2147483830" r:id="rId45"/>
  </p:sldLayoutIdLst>
  <p:transition>
    <p:fade/>
  </p:transition>
  <p:txStyles>
    <p:titleStyle>
      <a:lvl1pPr algn="l" defTabSz="914400" rtl="0" eaLnBrk="1" latinLnBrk="0" hangingPunct="1">
        <a:lnSpc>
          <a:spcPct val="100000"/>
        </a:lnSpc>
        <a:spcBef>
          <a:spcPct val="0"/>
        </a:spcBef>
        <a:buNone/>
        <a:defRPr sz="4000" b="1"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accent4"/>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bg2"/>
        </a:buClr>
        <a:buFont typeface="Arial" panose="020B0604020202020204" pitchFamily="34" charset="0"/>
        <a:buChar char="•"/>
        <a:defRPr sz="1800" kern="1200">
          <a:solidFill>
            <a:schemeClr val="accent4"/>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bg2"/>
        </a:buClr>
        <a:buFont typeface="Arial" panose="020B0604020202020204" pitchFamily="34" charset="0"/>
        <a:buChar char="•"/>
        <a:defRPr sz="1800" kern="1200">
          <a:solidFill>
            <a:schemeClr val="accent4"/>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bg2"/>
        </a:buClr>
        <a:buFont typeface="Arial" panose="020B0604020202020204" pitchFamily="34" charset="0"/>
        <a:buChar char="•"/>
        <a:defRPr sz="1800" kern="1200">
          <a:solidFill>
            <a:schemeClr val="accent4"/>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bg2"/>
        </a:buClr>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288">
          <p15:clr>
            <a:srgbClr val="F26B43"/>
          </p15:clr>
        </p15:guide>
        <p15:guide id="4" pos="7392">
          <p15:clr>
            <a:srgbClr val="F26B43"/>
          </p15:clr>
        </p15:guide>
        <p15:guide id="5" orient="horz" pos="288">
          <p15:clr>
            <a:srgbClr val="F26B43"/>
          </p15:clr>
        </p15:guide>
        <p15:guide id="6" orient="horz" pos="4032">
          <p15:clr>
            <a:srgbClr val="F26B43"/>
          </p15:clr>
        </p15:guide>
        <p15:guide id="7" orient="horz" pos="124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5EF9DE-B2ED-44A5-93CA-236808786ED4}"/>
              </a:ext>
            </a:extLst>
          </p:cNvPr>
          <p:cNvSpPr>
            <a:spLocks noGrp="1"/>
          </p:cNvSpPr>
          <p:nvPr>
            <p:ph type="title"/>
          </p:nvPr>
        </p:nvSpPr>
        <p:spPr>
          <a:xfrm>
            <a:off x="457200" y="469392"/>
            <a:ext cx="11277600" cy="968474"/>
          </a:xfrm>
          <a:prstGeom prst="rect">
            <a:avLst/>
          </a:prstGeom>
        </p:spPr>
        <p:txBody>
          <a:bodyPr vert="horz" lIns="0" tIns="0" rIns="0" bIns="0" rtlCol="0" anchor="t" anchorCtr="0">
            <a:no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1029117E-1B8D-41F9-9D38-A0E90F1399DF}"/>
              </a:ext>
            </a:extLst>
          </p:cNvPr>
          <p:cNvSpPr>
            <a:spLocks noGrp="1"/>
          </p:cNvSpPr>
          <p:nvPr>
            <p:ph type="body" idx="1"/>
          </p:nvPr>
        </p:nvSpPr>
        <p:spPr>
          <a:xfrm>
            <a:off x="457200" y="1976437"/>
            <a:ext cx="11277600" cy="3801600"/>
          </a:xfrm>
          <a:prstGeom prst="rect">
            <a:avLst/>
          </a:prstGeom>
        </p:spPr>
        <p:txBody>
          <a:bodyPr vert="horz" lIns="0" tIns="0" rIns="0" bIns="0" rtlCol="0" anchor="t" anchorCtr="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141689826"/>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 id="2147483846" r:id="rId13"/>
    <p:sldLayoutId id="2147483847" r:id="rId14"/>
    <p:sldLayoutId id="2147483848" r:id="rId15"/>
    <p:sldLayoutId id="2147483849" r:id="rId16"/>
    <p:sldLayoutId id="2147483850" r:id="rId17"/>
    <p:sldLayoutId id="2147483851" r:id="rId18"/>
    <p:sldLayoutId id="2147483852" r:id="rId19"/>
    <p:sldLayoutId id="2147483853" r:id="rId20"/>
    <p:sldLayoutId id="2147483854" r:id="rId21"/>
    <p:sldLayoutId id="2147483855" r:id="rId22"/>
    <p:sldLayoutId id="2147483856" r:id="rId23"/>
    <p:sldLayoutId id="2147483857" r:id="rId24"/>
    <p:sldLayoutId id="2147483858" r:id="rId25"/>
    <p:sldLayoutId id="2147483859" r:id="rId26"/>
    <p:sldLayoutId id="2147483860" r:id="rId27"/>
    <p:sldLayoutId id="2147483861" r:id="rId28"/>
    <p:sldLayoutId id="2147483862" r:id="rId29"/>
    <p:sldLayoutId id="2147483863" r:id="rId30"/>
    <p:sldLayoutId id="2147483864" r:id="rId31"/>
    <p:sldLayoutId id="2147483865" r:id="rId32"/>
    <p:sldLayoutId id="2147483866" r:id="rId33"/>
    <p:sldLayoutId id="2147483867" r:id="rId34"/>
    <p:sldLayoutId id="2147483868" r:id="rId35"/>
    <p:sldLayoutId id="2147483869" r:id="rId36"/>
    <p:sldLayoutId id="2147483870" r:id="rId37"/>
    <p:sldLayoutId id="2147483871" r:id="rId38"/>
    <p:sldLayoutId id="2147483872" r:id="rId39"/>
    <p:sldLayoutId id="2147483873" r:id="rId40"/>
    <p:sldLayoutId id="2147483874" r:id="rId41"/>
    <p:sldLayoutId id="2147483875" r:id="rId42"/>
    <p:sldLayoutId id="2147483876" r:id="rId43"/>
    <p:sldLayoutId id="2147483877" r:id="rId44"/>
    <p:sldLayoutId id="2147483878" r:id="rId45"/>
  </p:sldLayoutIdLst>
  <p:transition>
    <p:fade/>
  </p:transition>
  <p:txStyles>
    <p:titleStyle>
      <a:lvl1pPr algn="l" defTabSz="914400" rtl="0" eaLnBrk="1" latinLnBrk="0" hangingPunct="1">
        <a:lnSpc>
          <a:spcPct val="100000"/>
        </a:lnSpc>
        <a:spcBef>
          <a:spcPct val="0"/>
        </a:spcBef>
        <a:buNone/>
        <a:defRPr sz="4000" b="1" i="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accent4"/>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bg2"/>
        </a:buClr>
        <a:buFont typeface="Arial" panose="020B0604020202020204" pitchFamily="34" charset="0"/>
        <a:buChar char="•"/>
        <a:defRPr sz="1800" kern="1200">
          <a:solidFill>
            <a:schemeClr val="accent4"/>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bg2"/>
        </a:buClr>
        <a:buFont typeface="Arial" panose="020B0604020202020204" pitchFamily="34" charset="0"/>
        <a:buChar char="•"/>
        <a:defRPr sz="1800" kern="1200">
          <a:solidFill>
            <a:schemeClr val="accent4"/>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bg2"/>
        </a:buClr>
        <a:buFont typeface="Arial" panose="020B0604020202020204" pitchFamily="34" charset="0"/>
        <a:buChar char="•"/>
        <a:defRPr sz="1800" kern="1200">
          <a:solidFill>
            <a:schemeClr val="accent4"/>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bg2"/>
        </a:buClr>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911">
          <p15:clr>
            <a:srgbClr val="F26B43"/>
          </p15:clr>
        </p15:guide>
        <p15:guide id="2" pos="3840">
          <p15:clr>
            <a:srgbClr val="F26B43"/>
          </p15:clr>
        </p15:guide>
        <p15:guide id="3" pos="688">
          <p15:clr>
            <a:srgbClr val="F26B43"/>
          </p15:clr>
        </p15:guide>
        <p15:guide id="4" pos="7392">
          <p15:clr>
            <a:srgbClr val="F26B43"/>
          </p15:clr>
        </p15:guide>
        <p15:guide id="5" orient="horz" pos="288">
          <p15:clr>
            <a:srgbClr val="F26B43"/>
          </p15:clr>
        </p15:guide>
        <p15:guide id="6" orient="horz" pos="4032">
          <p15:clr>
            <a:srgbClr val="F26B43"/>
          </p15:clr>
        </p15:guide>
        <p15:guide id="7" orient="horz" pos="14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033200" y="2264400"/>
            <a:ext cx="11277600" cy="842963"/>
          </a:xfrm>
        </p:spPr>
        <p:txBody>
          <a:bodyPr/>
          <a:lstStyle/>
          <a:p>
            <a:r>
              <a:rPr lang="en-US" sz="3000" dirty="0">
                <a:latin typeface="+mj-lt"/>
              </a:rPr>
              <a:t>Design for Everybody</a:t>
            </a:r>
            <a:br>
              <a:rPr lang="en-US" sz="3000" dirty="0">
                <a:latin typeface="+mj-lt"/>
              </a:rPr>
            </a:br>
            <a:br>
              <a:rPr lang="en-US" sz="3000" dirty="0">
                <a:latin typeface="+mj-lt"/>
              </a:rPr>
            </a:br>
            <a:endParaRPr lang="en-US" sz="3000" dirty="0">
              <a:latin typeface="+mj-lt"/>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9876" t="61793" r="3408" b="1899"/>
          <a:stretch/>
        </p:blipFill>
        <p:spPr>
          <a:xfrm>
            <a:off x="457201" y="2948473"/>
            <a:ext cx="11277600" cy="3452328"/>
          </a:xfrm>
          <a:prstGeom prst="rect">
            <a:avLst/>
          </a:prstGeom>
        </p:spPr>
      </p:pic>
    </p:spTree>
    <p:extLst>
      <p:ext uri="{BB962C8B-B14F-4D97-AF65-F5344CB8AC3E}">
        <p14:creationId xmlns:p14="http://schemas.microsoft.com/office/powerpoint/2010/main" val="128658704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9200" y="2264400"/>
            <a:ext cx="10726258" cy="3195747"/>
          </a:xfrm>
          <a:prstGeom prst="rect">
            <a:avLst/>
          </a:prstGeom>
        </p:spPr>
        <p:txBody>
          <a:bodyPr wrap="square">
            <a:spAutoFit/>
          </a:bodyPr>
          <a:lstStyle/>
          <a:p>
            <a:pPr>
              <a:spcAft>
                <a:spcPts val="2000"/>
              </a:spcAft>
            </a:pPr>
            <a:r>
              <a:rPr lang="en-US" sz="3000" b="1" dirty="0">
                <a:solidFill>
                  <a:srgbClr val="1D3673"/>
                </a:solidFill>
                <a:ea typeface="Open Sans" panose="020B0606030504020204" pitchFamily="34" charset="0"/>
                <a:cs typeface="Open Sans" panose="020B0606030504020204" pitchFamily="34" charset="0"/>
              </a:rPr>
              <a:t>Learning Objectives </a:t>
            </a:r>
            <a:endParaRPr lang="en-GB" sz="2000" dirty="0">
              <a:solidFill>
                <a:schemeClr val="accent4"/>
              </a:solidFill>
              <a:latin typeface="Arial" panose="020B0604020202020204" pitchFamily="34" charset="0"/>
              <a:cs typeface="Arial" panose="020B0604020202020204" pitchFamily="34" charset="0"/>
            </a:endParaRPr>
          </a:p>
          <a:p>
            <a:pPr>
              <a:spcAft>
                <a:spcPts val="600"/>
              </a:spcAft>
            </a:pPr>
            <a:r>
              <a:rPr lang="en-GB" sz="2000" b="1" dirty="0">
                <a:solidFill>
                  <a:schemeClr val="accent4"/>
                </a:solidFill>
                <a:latin typeface="Arial" panose="020B0604020202020204" pitchFamily="34" charset="0"/>
                <a:cs typeface="Arial" panose="020B0604020202020204" pitchFamily="34" charset="0"/>
              </a:rPr>
              <a:t>In this lesson you will learn to:</a:t>
            </a:r>
            <a:endParaRPr lang="en-GB" sz="2000" b="1" dirty="0">
              <a:solidFill>
                <a:srgbClr val="FF0000"/>
              </a:solidFill>
              <a:latin typeface="Arial" panose="020B0604020202020204" pitchFamily="34" charset="0"/>
              <a:cs typeface="Arial" panose="020B0604020202020204" pitchFamily="34" charset="0"/>
            </a:endParaRPr>
          </a:p>
          <a:p>
            <a:pPr marL="342900" lvl="0" indent="-342900">
              <a:spcAft>
                <a:spcPts val="600"/>
              </a:spcAft>
              <a:buClr>
                <a:srgbClr val="F1873E"/>
              </a:buClr>
              <a:buFont typeface="Arial"/>
              <a:buChar char="•"/>
            </a:pPr>
            <a:r>
              <a:rPr lang="en-US" sz="2000" dirty="0">
                <a:solidFill>
                  <a:schemeClr val="accent4"/>
                </a:solidFill>
                <a:latin typeface="Arial" panose="020B0604020202020204" pitchFamily="34" charset="0"/>
                <a:cs typeface="Arial" panose="020B0604020202020204" pitchFamily="34" charset="0"/>
              </a:rPr>
              <a:t>Describe how customer experience designers work to create an inclusive customer experience for all users;</a:t>
            </a:r>
          </a:p>
          <a:p>
            <a:pPr marL="342900" lvl="0" indent="-342900">
              <a:spcAft>
                <a:spcPts val="600"/>
              </a:spcAft>
              <a:buClr>
                <a:srgbClr val="F1873E"/>
              </a:buClr>
              <a:buFont typeface="Arial"/>
              <a:buChar char="•"/>
            </a:pPr>
            <a:r>
              <a:rPr lang="en-US" sz="2000" dirty="0">
                <a:solidFill>
                  <a:schemeClr val="accent4"/>
                </a:solidFill>
                <a:latin typeface="Arial" panose="020B0604020202020204" pitchFamily="34" charset="0"/>
                <a:cs typeface="Arial" panose="020B0604020202020204" pitchFamily="34" charset="0"/>
              </a:rPr>
              <a:t>E</a:t>
            </a:r>
            <a:r>
              <a:rPr lang="en-GB" sz="2000" dirty="0" err="1">
                <a:solidFill>
                  <a:schemeClr val="accent4"/>
                </a:solidFill>
                <a:latin typeface="Arial" panose="020B0604020202020204" pitchFamily="34" charset="0"/>
                <a:cs typeface="Arial" panose="020B0604020202020204" pitchFamily="34" charset="0"/>
              </a:rPr>
              <a:t>xplain</a:t>
            </a:r>
            <a:r>
              <a:rPr lang="en-GB" sz="2000" dirty="0">
                <a:solidFill>
                  <a:schemeClr val="accent4"/>
                </a:solidFill>
                <a:latin typeface="Arial" panose="020B0604020202020204" pitchFamily="34" charset="0"/>
                <a:cs typeface="Arial" panose="020B0604020202020204" pitchFamily="34" charset="0"/>
              </a:rPr>
              <a:t> what is meant by Universal Design;</a:t>
            </a:r>
          </a:p>
          <a:p>
            <a:pPr marL="342900" lvl="0" indent="-342900">
              <a:spcAft>
                <a:spcPts val="1500"/>
              </a:spcAft>
              <a:buClr>
                <a:srgbClr val="F1873E"/>
              </a:buClr>
              <a:buFont typeface="Arial"/>
              <a:buChar char="•"/>
            </a:pPr>
            <a:r>
              <a:rPr lang="en-GB" sz="2000" dirty="0">
                <a:solidFill>
                  <a:schemeClr val="accent4"/>
                </a:solidFill>
                <a:latin typeface="Arial" panose="020B0604020202020204" pitchFamily="34" charset="0"/>
                <a:cs typeface="Arial" panose="020B0604020202020204" pitchFamily="34" charset="0"/>
              </a:rPr>
              <a:t>Understand how to write a detailed design specification.</a:t>
            </a:r>
          </a:p>
          <a:p>
            <a:pPr lvl="0"/>
            <a:r>
              <a:rPr lang="en-GB" sz="2000" dirty="0">
                <a:solidFill>
                  <a:schemeClr val="accent4"/>
                </a:solidFill>
                <a:latin typeface="Arial" panose="020B0604020202020204" pitchFamily="34" charset="0"/>
                <a:cs typeface="Arial" panose="020B0604020202020204" pitchFamily="34" charset="0"/>
              </a:rPr>
              <a:t>You will focus on the essential skills of </a:t>
            </a:r>
            <a:r>
              <a:rPr lang="en-GB" sz="2000" b="1" dirty="0">
                <a:solidFill>
                  <a:schemeClr val="accent4"/>
                </a:solidFill>
                <a:latin typeface="Arial" panose="020B0604020202020204" pitchFamily="34" charset="0"/>
                <a:cs typeface="Arial" panose="020B0604020202020204" pitchFamily="34" charset="0"/>
              </a:rPr>
              <a:t>problem solving </a:t>
            </a:r>
            <a:r>
              <a:rPr lang="en-GB" sz="2000" dirty="0">
                <a:solidFill>
                  <a:schemeClr val="accent4"/>
                </a:solidFill>
                <a:latin typeface="Arial" panose="020B0604020202020204" pitchFamily="34" charset="0"/>
                <a:cs typeface="Arial" panose="020B0604020202020204" pitchFamily="34" charset="0"/>
              </a:rPr>
              <a:t>and </a:t>
            </a:r>
            <a:r>
              <a:rPr lang="en-GB" sz="2000" b="1" dirty="0">
                <a:solidFill>
                  <a:schemeClr val="accent4"/>
                </a:solidFill>
                <a:latin typeface="Arial" panose="020B0604020202020204" pitchFamily="34" charset="0"/>
                <a:cs typeface="Arial" panose="020B0604020202020204" pitchFamily="34" charset="0"/>
              </a:rPr>
              <a:t>creativity</a:t>
            </a:r>
            <a:r>
              <a:rPr lang="en-GB" sz="2000" dirty="0">
                <a:solidFill>
                  <a:schemeClr val="accent4"/>
                </a:solidFill>
                <a:latin typeface="Arial" panose="020B0604020202020204" pitchFamily="34" charset="0"/>
                <a:cs typeface="Arial" panose="020B0604020202020204" pitchFamily="34" charset="0"/>
              </a:rPr>
              <a:t>.</a:t>
            </a:r>
            <a:endParaRPr lang="en-GB" sz="20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808881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9201" y="2264400"/>
            <a:ext cx="10665600" cy="5940088"/>
          </a:xfrm>
          <a:prstGeom prst="rect">
            <a:avLst/>
          </a:prstGeom>
        </p:spPr>
        <p:txBody>
          <a:bodyPr wrap="square">
            <a:spAutoFit/>
          </a:bodyPr>
          <a:lstStyle/>
          <a:p>
            <a:pPr>
              <a:spcAft>
                <a:spcPts val="2000"/>
              </a:spcAft>
            </a:pPr>
            <a:r>
              <a:rPr lang="en-US" sz="3000" b="1" dirty="0">
                <a:solidFill>
                  <a:srgbClr val="1D3673"/>
                </a:solidFill>
                <a:ea typeface="Open Sans" panose="020B0606030504020204" pitchFamily="34" charset="0"/>
                <a:cs typeface="Open Sans" panose="020B0606030504020204" pitchFamily="34" charset="0"/>
              </a:rPr>
              <a:t>Universal Design</a:t>
            </a:r>
            <a:endParaRPr lang="en-GB" sz="2000" dirty="0">
              <a:solidFill>
                <a:schemeClr val="accent4"/>
              </a:solidFill>
              <a:latin typeface="Arial" panose="020B0604020202020204" pitchFamily="34" charset="0"/>
              <a:cs typeface="Arial" panose="020B0604020202020204" pitchFamily="34" charset="0"/>
            </a:endParaRPr>
          </a:p>
          <a:p>
            <a:pPr>
              <a:spcAft>
                <a:spcPts val="1500"/>
              </a:spcAft>
            </a:pPr>
            <a:r>
              <a:rPr lang="en-GB" sz="2000" dirty="0">
                <a:solidFill>
                  <a:schemeClr val="accent4"/>
                </a:solidFill>
                <a:latin typeface="Arial" panose="020B0604020202020204" pitchFamily="34" charset="0"/>
                <a:cs typeface="Arial" panose="020B0604020202020204" pitchFamily="34" charset="0"/>
              </a:rPr>
              <a:t>The design of products and spaces must be universal and inclusive. This means that the design should meet the needs of everyone, including people of all ages and people with disabilities. </a:t>
            </a:r>
          </a:p>
          <a:p>
            <a:pPr>
              <a:spcAft>
                <a:spcPts val="1500"/>
              </a:spcAft>
            </a:pPr>
            <a:r>
              <a:rPr lang="en-US" sz="2000" dirty="0">
                <a:solidFill>
                  <a:schemeClr val="accent4"/>
                </a:solidFill>
                <a:latin typeface="Arial" panose="020B0604020202020204" pitchFamily="34" charset="0"/>
                <a:cs typeface="Arial" panose="020B0604020202020204" pitchFamily="34" charset="0"/>
              </a:rPr>
              <a:t>Customer Experience Designers must have a good understanding of the needs of all customers when designing. The best way to do this is to include people of all ages and disabilities in the design process. </a:t>
            </a:r>
          </a:p>
          <a:p>
            <a:pPr>
              <a:spcAft>
                <a:spcPts val="200"/>
              </a:spcAft>
            </a:pPr>
            <a:r>
              <a:rPr lang="en-US" sz="2000" b="1" dirty="0">
                <a:solidFill>
                  <a:schemeClr val="accent4"/>
                </a:solidFill>
                <a:latin typeface="Arial" panose="020B0604020202020204" pitchFamily="34" charset="0"/>
                <a:cs typeface="Arial" panose="020B0604020202020204" pitchFamily="34" charset="0"/>
              </a:rPr>
              <a:t>Complete Challenge 1: Waiting Room Specification</a:t>
            </a:r>
          </a:p>
          <a:p>
            <a:pPr>
              <a:spcAft>
                <a:spcPts val="1000"/>
              </a:spcAft>
            </a:pPr>
            <a:r>
              <a:rPr lang="en-GB" sz="2000" dirty="0">
                <a:solidFill>
                  <a:schemeClr val="accent4"/>
                </a:solidFill>
                <a:latin typeface="Arial" panose="020B0604020202020204" pitchFamily="34" charset="0"/>
                <a:cs typeface="Arial" panose="020B0604020202020204" pitchFamily="34" charset="0"/>
              </a:rPr>
              <a:t>Read the experiences of the railway customers and write a twelve-point specification for a waiting area in a new HS2 station. You must ensure that it meets the needs of all customers.</a:t>
            </a:r>
          </a:p>
          <a:p>
            <a:endParaRPr lang="en-US" sz="2000" b="1" dirty="0">
              <a:solidFill>
                <a:schemeClr val="accent4"/>
              </a:solidFill>
              <a:latin typeface="Arial" panose="020B0604020202020204" pitchFamily="34" charset="0"/>
              <a:cs typeface="Arial" panose="020B0604020202020204" pitchFamily="34" charset="0"/>
            </a:endParaRPr>
          </a:p>
          <a:p>
            <a:endParaRPr lang="en-US" sz="2000" dirty="0">
              <a:solidFill>
                <a:schemeClr val="accent4"/>
              </a:solidFill>
              <a:latin typeface="Arial" panose="020B0604020202020204" pitchFamily="34" charset="0"/>
              <a:cs typeface="Arial" panose="020B0604020202020204" pitchFamily="34" charset="0"/>
            </a:endParaRPr>
          </a:p>
          <a:p>
            <a:endParaRPr lang="en-US" sz="2000" dirty="0">
              <a:solidFill>
                <a:schemeClr val="accent4"/>
              </a:solidFill>
              <a:latin typeface="Arial" panose="020B0604020202020204" pitchFamily="34" charset="0"/>
              <a:cs typeface="Arial" panose="020B0604020202020204" pitchFamily="34" charset="0"/>
            </a:endParaRPr>
          </a:p>
          <a:p>
            <a:endParaRPr lang="en-US" sz="2000" dirty="0">
              <a:solidFill>
                <a:schemeClr val="accent4"/>
              </a:solidFill>
              <a:latin typeface="Arial" panose="020B0604020202020204" pitchFamily="34" charset="0"/>
              <a:cs typeface="Arial" panose="020B0604020202020204" pitchFamily="34" charset="0"/>
            </a:endParaRPr>
          </a:p>
          <a:p>
            <a:pPr marL="342900" indent="-342900">
              <a:buFont typeface="Arial"/>
              <a:buChar char="•"/>
            </a:pPr>
            <a:endParaRPr lang="en-US" sz="2000" dirty="0">
              <a:solidFill>
                <a:schemeClr val="accent4"/>
              </a:solidFill>
              <a:latin typeface="Arial" panose="020B0604020202020204" pitchFamily="34" charset="0"/>
              <a:cs typeface="Arial" panose="020B0604020202020204" pitchFamily="34" charset="0"/>
            </a:endParaRPr>
          </a:p>
          <a:p>
            <a:pPr marL="342900" indent="-342900">
              <a:buFont typeface="Arial"/>
              <a:buChar char="•"/>
            </a:pPr>
            <a:endParaRPr lang="en-US" sz="2000" dirty="0">
              <a:solidFill>
                <a:schemeClr val="accent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0010286"/>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9200" y="2264400"/>
            <a:ext cx="10370131" cy="5811847"/>
          </a:xfrm>
          <a:prstGeom prst="rect">
            <a:avLst/>
          </a:prstGeom>
        </p:spPr>
        <p:txBody>
          <a:bodyPr wrap="square">
            <a:spAutoFit/>
          </a:bodyPr>
          <a:lstStyle/>
          <a:p>
            <a:pPr>
              <a:spcAft>
                <a:spcPts val="2000"/>
              </a:spcAft>
            </a:pPr>
            <a:r>
              <a:rPr lang="en-US" sz="3000" b="1" dirty="0">
                <a:solidFill>
                  <a:srgbClr val="1D3673"/>
                </a:solidFill>
                <a:ea typeface="Open Sans" panose="020B0606030504020204" pitchFamily="34" charset="0"/>
                <a:cs typeface="Open Sans" panose="020B0606030504020204" pitchFamily="34" charset="0"/>
              </a:rPr>
              <a:t>Product Analysis</a:t>
            </a:r>
            <a:endParaRPr lang="en-GB" sz="2000" dirty="0">
              <a:solidFill>
                <a:schemeClr val="accent4"/>
              </a:solidFill>
              <a:latin typeface="Arial" panose="020B0604020202020204" pitchFamily="34" charset="0"/>
              <a:cs typeface="Arial" panose="020B0604020202020204" pitchFamily="34" charset="0"/>
            </a:endParaRPr>
          </a:p>
          <a:p>
            <a:pPr>
              <a:spcAft>
                <a:spcPts val="600"/>
              </a:spcAft>
            </a:pPr>
            <a:r>
              <a:rPr lang="en-GB" sz="1700" dirty="0">
                <a:solidFill>
                  <a:schemeClr val="accent4"/>
                </a:solidFill>
                <a:latin typeface="Arial" panose="020B0604020202020204" pitchFamily="34" charset="0"/>
                <a:cs typeface="Arial" panose="020B0604020202020204" pitchFamily="34" charset="0"/>
              </a:rPr>
              <a:t>Universally designed products are products that aim to be easy to use for all people. This includes people:</a:t>
            </a:r>
          </a:p>
          <a:p>
            <a:pPr marL="342900" indent="-342900">
              <a:spcAft>
                <a:spcPts val="600"/>
              </a:spcAft>
              <a:buClr>
                <a:srgbClr val="F1873E"/>
              </a:buClr>
              <a:buFont typeface="Arial"/>
              <a:buChar char="•"/>
            </a:pPr>
            <a:r>
              <a:rPr lang="en-US" sz="1700" dirty="0">
                <a:solidFill>
                  <a:schemeClr val="accent4"/>
                </a:solidFill>
                <a:latin typeface="Arial" panose="020B0604020202020204" pitchFamily="34" charset="0"/>
                <a:cs typeface="Arial" panose="020B0604020202020204" pitchFamily="34" charset="0"/>
              </a:rPr>
              <a:t>O</a:t>
            </a:r>
            <a:r>
              <a:rPr lang="en-GB" sz="1700" dirty="0">
                <a:solidFill>
                  <a:schemeClr val="accent4"/>
                </a:solidFill>
                <a:latin typeface="Arial" panose="020B0604020202020204" pitchFamily="34" charset="0"/>
                <a:cs typeface="Arial" panose="020B0604020202020204" pitchFamily="34" charset="0"/>
              </a:rPr>
              <a:t>f all body shapes and sizes;</a:t>
            </a:r>
          </a:p>
          <a:p>
            <a:pPr marL="342900" indent="-342900">
              <a:spcAft>
                <a:spcPts val="600"/>
              </a:spcAft>
              <a:buClr>
                <a:srgbClr val="F1873E"/>
              </a:buClr>
              <a:buFont typeface="Arial"/>
              <a:buChar char="•"/>
            </a:pPr>
            <a:r>
              <a:rPr lang="en-GB" sz="1700" dirty="0">
                <a:solidFill>
                  <a:schemeClr val="accent4"/>
                </a:solidFill>
                <a:latin typeface="Arial" panose="020B0604020202020204" pitchFamily="34" charset="0"/>
                <a:cs typeface="Arial" panose="020B0604020202020204" pitchFamily="34" charset="0"/>
              </a:rPr>
              <a:t>People of all ages;</a:t>
            </a:r>
          </a:p>
          <a:p>
            <a:pPr marL="342900" indent="-342900">
              <a:spcAft>
                <a:spcPts val="400"/>
              </a:spcAft>
              <a:buClr>
                <a:srgbClr val="F1873E"/>
              </a:buClr>
              <a:buFont typeface="Arial"/>
              <a:buChar char="•"/>
            </a:pPr>
            <a:r>
              <a:rPr lang="en-GB" sz="1700" dirty="0">
                <a:solidFill>
                  <a:schemeClr val="accent4"/>
                </a:solidFill>
                <a:latin typeface="Arial" panose="020B0604020202020204" pitchFamily="34" charset="0"/>
                <a:cs typeface="Arial" panose="020B0604020202020204" pitchFamily="34" charset="0"/>
              </a:rPr>
              <a:t>People with disabilities, including hearing impairment, visual impairment, mobility impairment, physical disabilities and learning disabilities.</a:t>
            </a:r>
          </a:p>
          <a:p>
            <a:pPr>
              <a:spcBef>
                <a:spcPts val="2000"/>
              </a:spcBef>
              <a:spcAft>
                <a:spcPts val="600"/>
              </a:spcAft>
            </a:pPr>
            <a:r>
              <a:rPr lang="en-US" sz="1700" b="1" dirty="0">
                <a:solidFill>
                  <a:schemeClr val="accent4"/>
                </a:solidFill>
                <a:latin typeface="Arial" panose="020B0604020202020204" pitchFamily="34" charset="0"/>
                <a:cs typeface="Arial" panose="020B0604020202020204" pitchFamily="34" charset="0"/>
              </a:rPr>
              <a:t>Complete </a:t>
            </a:r>
            <a:r>
              <a:rPr lang="en-GB" sz="1700" b="1" dirty="0">
                <a:solidFill>
                  <a:schemeClr val="accent4"/>
                </a:solidFill>
                <a:latin typeface="Arial" panose="020B0604020202020204" pitchFamily="34" charset="0"/>
                <a:cs typeface="Arial" panose="020B0604020202020204" pitchFamily="34" charset="0"/>
              </a:rPr>
              <a:t>Challenge 2: Product Analysis</a:t>
            </a:r>
          </a:p>
          <a:p>
            <a:pPr>
              <a:spcAft>
                <a:spcPts val="600"/>
              </a:spcAft>
            </a:pPr>
            <a:r>
              <a:rPr lang="en-GB" sz="1700" dirty="0">
                <a:solidFill>
                  <a:schemeClr val="accent4"/>
                </a:solidFill>
                <a:latin typeface="Arial" panose="020B0604020202020204" pitchFamily="34" charset="0"/>
                <a:cs typeface="Arial" panose="020B0604020202020204" pitchFamily="34" charset="0"/>
              </a:rPr>
              <a:t>Choose a product from your school environment and sketch it in the space provided. It could be an item of furniture, a tool, or a fixture or fitting. You should include:</a:t>
            </a:r>
          </a:p>
          <a:p>
            <a:pPr marL="342900" lvl="0" indent="-342900">
              <a:spcAft>
                <a:spcPts val="600"/>
              </a:spcAft>
              <a:buClr>
                <a:srgbClr val="F1873E"/>
              </a:buClr>
              <a:buFont typeface="Arial"/>
              <a:buChar char="•"/>
            </a:pPr>
            <a:r>
              <a:rPr lang="en-GB" sz="1700" dirty="0">
                <a:solidFill>
                  <a:schemeClr val="accent4"/>
                </a:solidFill>
                <a:latin typeface="Arial" panose="020B0604020202020204" pitchFamily="34" charset="0"/>
                <a:cs typeface="Arial" panose="020B0604020202020204" pitchFamily="34" charset="0"/>
              </a:rPr>
              <a:t>Product dimensions;</a:t>
            </a:r>
          </a:p>
          <a:p>
            <a:pPr marL="342900" lvl="0" indent="-342900">
              <a:spcAft>
                <a:spcPts val="600"/>
              </a:spcAft>
              <a:buClr>
                <a:srgbClr val="F1873E"/>
              </a:buClr>
              <a:buFont typeface="Arial"/>
              <a:buChar char="•"/>
            </a:pPr>
            <a:r>
              <a:rPr lang="en-GB" sz="1700" dirty="0">
                <a:solidFill>
                  <a:schemeClr val="accent4"/>
                </a:solidFill>
                <a:latin typeface="Arial" panose="020B0604020202020204" pitchFamily="34" charset="0"/>
                <a:cs typeface="Arial" panose="020B0604020202020204" pitchFamily="34" charset="0"/>
              </a:rPr>
              <a:t>Annotations evaluating its features and whether they would or would not qualify as a universal design.</a:t>
            </a:r>
          </a:p>
          <a:p>
            <a:endParaRPr lang="en-US" sz="2000" dirty="0">
              <a:solidFill>
                <a:schemeClr val="accent4"/>
              </a:solidFill>
              <a:latin typeface="Arial" panose="020B0604020202020204" pitchFamily="34" charset="0"/>
              <a:cs typeface="Arial" panose="020B0604020202020204" pitchFamily="34" charset="0"/>
            </a:endParaRPr>
          </a:p>
          <a:p>
            <a:endParaRPr lang="en-US" sz="2000" dirty="0">
              <a:solidFill>
                <a:schemeClr val="accent4"/>
              </a:solidFill>
              <a:latin typeface="Arial" panose="020B0604020202020204" pitchFamily="34" charset="0"/>
              <a:cs typeface="Arial" panose="020B0604020202020204" pitchFamily="34" charset="0"/>
            </a:endParaRPr>
          </a:p>
          <a:p>
            <a:endParaRPr lang="en-US" sz="2000" dirty="0">
              <a:solidFill>
                <a:schemeClr val="accent4"/>
              </a:solidFill>
              <a:latin typeface="Arial" panose="020B0604020202020204" pitchFamily="34" charset="0"/>
              <a:cs typeface="Arial" panose="020B0604020202020204" pitchFamily="34" charset="0"/>
            </a:endParaRPr>
          </a:p>
          <a:p>
            <a:pPr marL="342900" indent="-342900">
              <a:buFont typeface="Arial"/>
              <a:buChar char="•"/>
            </a:pPr>
            <a:endParaRPr lang="en-US" sz="2000" dirty="0">
              <a:solidFill>
                <a:schemeClr val="accent4"/>
              </a:solidFill>
              <a:latin typeface="Arial" panose="020B0604020202020204" pitchFamily="34" charset="0"/>
              <a:cs typeface="Arial" panose="020B0604020202020204" pitchFamily="34" charset="0"/>
            </a:endParaRPr>
          </a:p>
          <a:p>
            <a:pPr marL="342900" indent="-342900">
              <a:buFont typeface="Arial"/>
              <a:buChar char="•"/>
            </a:pPr>
            <a:endParaRPr lang="en-US" sz="2000" dirty="0">
              <a:solidFill>
                <a:schemeClr val="accent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7414927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9200" y="2264400"/>
            <a:ext cx="10726258" cy="2272417"/>
          </a:xfrm>
          <a:prstGeom prst="rect">
            <a:avLst/>
          </a:prstGeom>
        </p:spPr>
        <p:txBody>
          <a:bodyPr wrap="square">
            <a:spAutoFit/>
          </a:bodyPr>
          <a:lstStyle/>
          <a:p>
            <a:pPr>
              <a:spcAft>
                <a:spcPts val="2000"/>
              </a:spcAft>
            </a:pPr>
            <a:r>
              <a:rPr lang="en-US" sz="3000" b="1" dirty="0">
                <a:solidFill>
                  <a:srgbClr val="1D3673"/>
                </a:solidFill>
                <a:ea typeface="Open Sans" panose="020B0606030504020204" pitchFamily="34" charset="0"/>
                <a:cs typeface="Open Sans" panose="020B0606030504020204" pitchFamily="34" charset="0"/>
              </a:rPr>
              <a:t>Plenary</a:t>
            </a:r>
            <a:endParaRPr lang="en-GB" sz="2000" dirty="0">
              <a:solidFill>
                <a:schemeClr val="accent4"/>
              </a:solidFill>
              <a:latin typeface="Arial" panose="020B0604020202020204" pitchFamily="34" charset="0"/>
              <a:cs typeface="Arial" panose="020B0604020202020204" pitchFamily="34" charset="0"/>
            </a:endParaRPr>
          </a:p>
          <a:p>
            <a:pPr marL="342900" lvl="0" indent="-342900">
              <a:spcAft>
                <a:spcPts val="600"/>
              </a:spcAft>
              <a:buClr>
                <a:srgbClr val="F1873E"/>
              </a:buClr>
              <a:buFont typeface="Arial"/>
              <a:buChar char="•"/>
            </a:pPr>
            <a:r>
              <a:rPr lang="en-GB" sz="2000" dirty="0">
                <a:solidFill>
                  <a:schemeClr val="accent4"/>
                </a:solidFill>
                <a:latin typeface="Arial" panose="020B0604020202020204" pitchFamily="34" charset="0"/>
                <a:cs typeface="Arial" panose="020B0604020202020204" pitchFamily="34" charset="0"/>
              </a:rPr>
              <a:t>Why is it important that a design meets the needs of all customers?</a:t>
            </a:r>
          </a:p>
          <a:p>
            <a:pPr marL="342900" lvl="0" indent="-342900">
              <a:spcAft>
                <a:spcPts val="600"/>
              </a:spcAft>
              <a:buClr>
                <a:srgbClr val="F1873E"/>
              </a:buClr>
              <a:buFont typeface="Arial"/>
              <a:buChar char="•"/>
            </a:pPr>
            <a:r>
              <a:rPr lang="en-GB" sz="2000" dirty="0">
                <a:solidFill>
                  <a:schemeClr val="accent4"/>
                </a:solidFill>
                <a:latin typeface="Arial" panose="020B0604020202020204" pitchFamily="34" charset="0"/>
                <a:cs typeface="Arial" panose="020B0604020202020204" pitchFamily="34" charset="0"/>
              </a:rPr>
              <a:t>How can we make sure that a design meets the needs of all customers?</a:t>
            </a:r>
          </a:p>
          <a:p>
            <a:pPr marL="342900" lvl="0" indent="-342900">
              <a:spcAft>
                <a:spcPts val="600"/>
              </a:spcAft>
              <a:buClr>
                <a:srgbClr val="F1873E"/>
              </a:buClr>
              <a:buFont typeface="Arial"/>
              <a:buChar char="•"/>
            </a:pPr>
            <a:r>
              <a:rPr lang="en-GB" sz="2000" dirty="0">
                <a:solidFill>
                  <a:schemeClr val="accent4"/>
                </a:solidFill>
                <a:latin typeface="Arial" panose="020B0604020202020204" pitchFamily="34" charset="0"/>
                <a:cs typeface="Arial" panose="020B0604020202020204" pitchFamily="34" charset="0"/>
              </a:rPr>
              <a:t>Why is customer experience design important?</a:t>
            </a:r>
          </a:p>
          <a:p>
            <a:pPr marL="342900" lvl="0" indent="-342900">
              <a:spcAft>
                <a:spcPts val="600"/>
              </a:spcAft>
              <a:buClr>
                <a:srgbClr val="F1873E"/>
              </a:buClr>
              <a:buFont typeface="Arial"/>
              <a:buChar char="•"/>
            </a:pPr>
            <a:r>
              <a:rPr lang="en-GB" sz="2000" dirty="0">
                <a:solidFill>
                  <a:schemeClr val="accent4"/>
                </a:solidFill>
                <a:latin typeface="Arial" panose="020B0604020202020204" pitchFamily="34" charset="0"/>
                <a:cs typeface="Arial" panose="020B0604020202020204" pitchFamily="34" charset="0"/>
              </a:rPr>
              <a:t>What makes a good design specification?</a:t>
            </a:r>
          </a:p>
        </p:txBody>
      </p:sp>
    </p:spTree>
    <p:extLst>
      <p:ext uri="{BB962C8B-B14F-4D97-AF65-F5344CB8AC3E}">
        <p14:creationId xmlns:p14="http://schemas.microsoft.com/office/powerpoint/2010/main" val="3104960568"/>
      </p:ext>
    </p:extLst>
  </p:cSld>
  <p:clrMapOvr>
    <a:masterClrMapping/>
  </p:clrMapOvr>
  <p:transition>
    <p:fade/>
  </p:transition>
</p:sld>
</file>

<file path=ppt/theme/theme1.xml><?xml version="1.0" encoding="utf-8"?>
<a:theme xmlns:a="http://schemas.openxmlformats.org/drawingml/2006/main" name="1_HS2 PPT Theme">
  <a:themeElements>
    <a:clrScheme name="HS2">
      <a:dk1>
        <a:srgbClr val="1D3673"/>
      </a:dk1>
      <a:lt1>
        <a:srgbClr val="FFFFFF"/>
      </a:lt1>
      <a:dk2>
        <a:srgbClr val="45AA3A"/>
      </a:dk2>
      <a:lt2>
        <a:srgbClr val="BB579B"/>
      </a:lt2>
      <a:accent1>
        <a:srgbClr val="F49114"/>
      </a:accent1>
      <a:accent2>
        <a:srgbClr val="5EB9F4"/>
      </a:accent2>
      <a:accent3>
        <a:srgbClr val="E53241"/>
      </a:accent3>
      <a:accent4>
        <a:srgbClr val="4C4D4C"/>
      </a:accent4>
      <a:accent5>
        <a:srgbClr val="000000"/>
      </a:accent5>
      <a:accent6>
        <a:srgbClr val="AAAAAA"/>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t"/>
      <a:lstStyle>
        <a:defPPr algn="l">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1600" dirty="0" smtClean="0">
            <a:solidFill>
              <a:schemeClr val="accent1"/>
            </a:solidFill>
          </a:defRPr>
        </a:defPPr>
      </a:lstStyle>
    </a:txDef>
  </a:objectDefaults>
  <a:extraClrSchemeLst/>
  <a:extLst>
    <a:ext uri="{05A4C25C-085E-4340-85A3-A5531E510DB2}">
      <thm15:themeFamily xmlns:thm15="http://schemas.microsoft.com/office/thememl/2012/main" name="CS911a HS2 PowerPoint template v180618.potx" id="{A560FED6-B53F-47FD-A22F-B22EA86E6456}" vid="{03739F20-4011-44B8-94CF-3CE9F7504783}"/>
    </a:ext>
  </a:extLst>
</a:theme>
</file>

<file path=ppt/theme/theme2.xml><?xml version="1.0" encoding="utf-8"?>
<a:theme xmlns:a="http://schemas.openxmlformats.org/drawingml/2006/main" name="2_HS2 PPT Theme">
  <a:themeElements>
    <a:clrScheme name="Custom 4">
      <a:dk1>
        <a:srgbClr val="084A7F"/>
      </a:dk1>
      <a:lt1>
        <a:srgbClr val="FFFFFF"/>
      </a:lt1>
      <a:dk2>
        <a:srgbClr val="45AA3A"/>
      </a:dk2>
      <a:lt2>
        <a:srgbClr val="BB579B"/>
      </a:lt2>
      <a:accent1>
        <a:srgbClr val="F49114"/>
      </a:accent1>
      <a:accent2>
        <a:srgbClr val="5EB9F4"/>
      </a:accent2>
      <a:accent3>
        <a:srgbClr val="DF1D49"/>
      </a:accent3>
      <a:accent4>
        <a:srgbClr val="4C4D4C"/>
      </a:accent4>
      <a:accent5>
        <a:srgbClr val="000000"/>
      </a:accent5>
      <a:accent6>
        <a:srgbClr val="AAAAAA"/>
      </a:accent6>
      <a:hlink>
        <a:srgbClr val="0563C1"/>
      </a:hlink>
      <a:folHlink>
        <a:srgbClr val="954F72"/>
      </a:folHlink>
    </a:clrScheme>
    <a:fontScheme name="HS2 font theme">
      <a:majorFont>
        <a:latin typeface="Mada"/>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t"/>
      <a:lstStyle>
        <a:defPPr algn="l">
          <a:defRPr sz="16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1600" dirty="0" smtClean="0">
            <a:solidFill>
              <a:schemeClr val="accent1"/>
            </a:solidFill>
          </a:defRPr>
        </a:defPPr>
      </a:lstStyle>
    </a:txDef>
  </a:objectDefaults>
  <a:extraClrSchemeLst/>
  <a:extLst>
    <a:ext uri="{05A4C25C-085E-4340-85A3-A5531E510DB2}">
      <thm15:themeFamily xmlns:thm15="http://schemas.microsoft.com/office/thememl/2012/main" name="CS911a HS2 PowerPoint template v180618.potx" id="{A560FED6-B53F-47FD-A22F-B22EA86E6456}" vid="{03739F20-4011-44B8-94CF-3CE9F750478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9DC52003A1E174BBFF94278A519050A" ma:contentTypeVersion="8" ma:contentTypeDescription="Create a new document." ma:contentTypeScope="" ma:versionID="677749fd17fc46212622c1b98c2646f1">
  <xsd:schema xmlns:xsd="http://www.w3.org/2001/XMLSchema" xmlns:xs="http://www.w3.org/2001/XMLSchema" xmlns:p="http://schemas.microsoft.com/office/2006/metadata/properties" xmlns:ns3="eb175991-0729-417d-a489-291c56284f20" targetNamespace="http://schemas.microsoft.com/office/2006/metadata/properties" ma:root="true" ma:fieldsID="7f38ce1ad9b7249d0e8ec43a6c9459f0" ns3:_="">
    <xsd:import namespace="eb175991-0729-417d-a489-291c56284f20"/>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175991-0729-417d-a489-291c56284f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34F44B3-AA9D-448D-964A-3AD013732D27}">
  <ds:schemaRefs>
    <ds:schemaRef ds:uri="http://schemas.microsoft.com/sharepoint/v3/contenttype/forms"/>
  </ds:schemaRefs>
</ds:datastoreItem>
</file>

<file path=customXml/itemProps2.xml><?xml version="1.0" encoding="utf-8"?>
<ds:datastoreItem xmlns:ds="http://schemas.openxmlformats.org/officeDocument/2006/customXml" ds:itemID="{451E832D-70E1-4575-B11D-F77542B2A5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b175991-0729-417d-a489-291c56284f2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30C6D69-63D8-4CDD-BDEA-D11DC3D72483}">
  <ds:schemaRefs>
    <ds:schemaRef ds:uri="http://schemas.openxmlformats.org/package/2006/metadata/core-properties"/>
    <ds:schemaRef ds:uri="http://purl.org/dc/terms/"/>
    <ds:schemaRef ds:uri="eb175991-0729-417d-a489-291c56284f20"/>
    <ds:schemaRef ds:uri="http://purl.org/dc/elements/1.1/"/>
    <ds:schemaRef ds:uri="http://schemas.microsoft.com/office/2006/metadata/properties"/>
    <ds:schemaRef ds:uri="http://www.w3.org/XML/1998/namespace"/>
    <ds:schemaRef ds:uri="http://schemas.microsoft.com/office/2006/documentManagement/types"/>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Presentation Template</Template>
  <TotalTime>9298</TotalTime>
  <Words>704</Words>
  <Application>Microsoft Office PowerPoint</Application>
  <PresentationFormat>Widescreen</PresentationFormat>
  <Paragraphs>63</Paragraphs>
  <Slides>5</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vt:i4>
      </vt:variant>
    </vt:vector>
  </HeadingPairs>
  <TitlesOfParts>
    <vt:vector size="13" baseType="lpstr">
      <vt:lpstr>Arial</vt:lpstr>
      <vt:lpstr>Calibri</vt:lpstr>
      <vt:lpstr>Fira Sans</vt:lpstr>
      <vt:lpstr>Mada</vt:lpstr>
      <vt:lpstr>Open Sans</vt:lpstr>
      <vt:lpstr>Open Sans Semibold</vt:lpstr>
      <vt:lpstr>1_HS2 PPT Theme</vt:lpstr>
      <vt:lpstr>2_HS2 PPT Theme</vt:lpstr>
      <vt:lpstr>Design for Everybody  </vt:lpstr>
      <vt:lpstr>PowerPoint Presentation</vt:lpstr>
      <vt:lpstr>PowerPoint Presentation</vt:lpstr>
      <vt:lpstr>PowerPoint Presentation</vt:lpstr>
      <vt:lpstr>PowerPoint Presentation</vt:lpstr>
    </vt:vector>
  </TitlesOfParts>
  <Manager/>
  <Company>High Speed Two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subject/>
  <dc:creator>Richard Winter</dc:creator>
  <cp:keywords/>
  <dc:description/>
  <cp:lastModifiedBy>Ashley McAllister</cp:lastModifiedBy>
  <cp:revision>320</cp:revision>
  <cp:lastPrinted>2020-11-17T11:17:57Z</cp:lastPrinted>
  <dcterms:created xsi:type="dcterms:W3CDTF">2018-06-19T10:55:36Z</dcterms:created>
  <dcterms:modified xsi:type="dcterms:W3CDTF">2020-11-25T10:06:52Z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0x01010069DC52003A1E174BBFF94278A519050A</vt:lpwstr>
  </property>
</Properties>
</file>